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B4E3C-3527-4B36-8163-89EC5B17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3BE3D-E43A-44CD-88BA-4BBFC3B2A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66C12-A53C-4D62-9997-BB296393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6E8D7-3AAF-48F6-A524-900AA25E8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A03F0-F6D0-418D-A08E-9FC19530D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9F6707-CCB0-434B-B049-714B29380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AF787-509C-4D5E-9D4A-6A3B3A61D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453E1-F89F-40C9-8EAF-703D4E738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512E4-D1E9-43E4-88AC-AFA0AB6CD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937DE-5331-4DBD-A6F7-EBB1CD24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D85AF-540D-461D-B023-17248941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402141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疫情下的市场现状分析报告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疫情对市场的影响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全球范围内爆发的新冠疫情对各行各业产生了深远的影响，市场状况发生了巨大变化。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疫情对消费者的消费习惯、企业的经营策略以及全球供应链都带来了前所未有的挑战和机遇。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本报告旨在深入分析疫情背景下市场的现状，探讨各行业的发展趋势和未来展望。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通过研究疫情对市场的影响，为政策制定者、企业决策者和消费者提供有价值的参考，以应对当前的市场变化和抓住未来的发展机遇。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疫情对市场的影响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疫情使消费者更加注重健康和安全，对线上消费和无接触服务的需求增加。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消费习惯改变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消费能力下降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受疫情影响，消费者收入减少，对非必需品的消费有所降低。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消费者更加谨慎，更注重性价比和实用性，减少冲动消费。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消费市场变化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生产方式调整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企业加速数字化转型，采用智能制造、远程办公等技术提高生产效率。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疫情导致全球供应链中断，企业需重新评估供应链的稳定性和安全性。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疫情期间，部分行业出现产能不足，促使企业加大研发投入，提高产品质量。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生产市场变化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各国为应对疫情采取贸易限制措施，影响全球供应链和跨国合作。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贸易限制增多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疫情导致全球贸易活动减少，贸易额出现下滑。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贸易额下降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疫情促使各国更加重视自给自足，调整进出口结构，加强国内产业布局。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贸易结构调整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受疫情影响，餐饮业遭受重创，大量餐厅关闭，营业额大幅下滑。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许多餐厅开始提供外卖服务，转型线上销售，同时也有部分餐厅尝试开展团餐业务。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转型与自救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消费者更倾向于在家就餐，减少外出就餐次数，对食品安全和卫生要求更高。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疫情结束后，旅游业有望迎来报复性增长，但需要行业加强安全措施和品质保障。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旅游市场萎缩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疫情导致旅游业几乎停滞，旅游景点关闭，航班和酒店业务大幅减少。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线上旅游兴起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随着疫情的发展，线上旅游平台受到追捧，人们更倾向于通过互联网了解旅游目的地和规划行程。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https://d.book118.com/575240214142011100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2024-09-08T09:12:56.959</cp:lastPrinted>
  <dcterms:created xsi:type="dcterms:W3CDTF">2024-09-08T01:12:56Z</dcterms:created>
  <dcterms:modified xsi:type="dcterms:W3CDTF">2024-09-08T01:12:59Z</dcterms:modified>
</cp:coreProperties>
</file>