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60B64-351F-4460-B12A-70F85FA5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461F-5952-4C6F-A7D1-D433BE3EF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E1D1-F108-4F8B-8EAA-0783E31F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5BDC8-D64C-4629-9815-BD3CC5CC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05F4E-20ED-466C-952F-8250ADCC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1E1B4-15D2-4249-9857-D0406A1C1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93F0F-723F-4C37-9124-29B13E08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F0B09-30B1-4E3E-9A2D-AC5DE7818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0B89D-1C57-4CB6-B7AD-62837DF3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FB71F-ACF3-432B-A63C-33E2F4E7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6FA95-17CC-4EF1-BD48-D8C25FAF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40330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泰大护理专业介绍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泰大护理专业课程设置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泰大护理专业的师资力量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泰大护理专业的实践教学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泰大护理专业的科研实力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泰大护理专业的社会服务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护理专业是一门致力于维护、促进和恢复人类健康的学科。它涉及到预防疾病、照顾病患、促进健康和康复等多个方面。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护理专业具有综合性、实践性、人文关怀性等特点。它不仅要求掌握医学、社会学、心理学等多学科知识，还需要具备实际操作技能和良好的人际沟通能力。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护理专业的历史可以追溯到古代，但现代护理专业的形成和发展主要是在19世纪中叶以后。当时，随着医学技术的进步和人们对健康需求的提高，护理专业逐渐成为一个独立的学科领域。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随着医学科技的进步和社会对健康需求的不断变化，护理专业也在不断发展。现代护理专业更加注重预防保健、健康促进和康复护理等方面，同时也在不断探索新的护理模式和技术。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护理专业的就业前景非常广阔，随着人口老龄化、慢性病增多等社会问题的加剧，护理专业的需求量也在逐年增加。此外，随着国际医疗旅游的兴起，国际护理市场也对高素质的护理人才需求迫切。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护理专业的就业领域非常广泛，包括医院、诊所、社区卫生服务中心、康复中心、养老院等医疗机构，以及公共卫生部门、保险公司、医疗设备公司等相关行业。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2" r="323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介绍护理学的基本原理和概念，包括人体生理、病理、药理等方面的知识。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学习基本的护理操作技能，如测量生命体征、急救技术等。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掌握内科疾病的症状、诊断、治疗及护理方法。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掌握外科手术前后患者的护理要点及手术室护理技术。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了解护理团队的构建、职责分工及人员管理。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护理组织与人力资源管理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学习如何提高护理服务质量，预防和应对护理风险。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掌握护理研究的基本方法、步骤和数据分析技巧。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护理文献评价与综述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培养批判性思维，能够对护理研究文献进行客观评价和综述。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泰大护理专业的师资力量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师资队伍的规模与结构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泰大护理专业的师资队伍规模较大，拥有数十名专业教师，能够满足不同课程和教学需求。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师资队伍结构合理，包括资深教授、副教授、讲师等多个层次，同时还有一支实践经验丰富的临床教师团队。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https://d.book118.com/575240330340011043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2024-09-06T00:41:19.414</cp:lastPrinted>
  <dcterms:created xsi:type="dcterms:W3CDTF">2024-09-05T16:41:19Z</dcterms:created>
  <dcterms:modified xsi:type="dcterms:W3CDTF">2024-09-05T16:41:21Z</dcterms:modified>
</cp:coreProperties>
</file>