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E2958-6746-4943-967B-90D15B43D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F4D94-8E56-4096-956C-9CE6714E8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3809D-0720-4151-88AA-430DCD616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E7521-AD2B-47A7-8F94-4AEEBEE65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9092CB-575C-4139-A551-3C835330C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647B15-59F5-4723-947B-B52C86020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6C0F82-AE7E-4706-B2CD-6D6844870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616CC-CD21-4C5A-A292-315E08314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4C79B-36F1-4108-9EA9-23F3DF3EC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CA87A-B164-46F6-9105-B998AEB45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1C8CD-DBBB-44A3-8004-A623A6D51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41114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新生儿发热临床表现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新生儿发热的临床表现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新生儿发热的诊断与鉴别诊断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新生儿发热的治疗与护理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新生儿发热是指体温超过37.5℃，是新生儿期常见的一种症状。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根据发热原因，可分为感染性发热和非感染性发热。感染性发热常见于新生儿感染性疾病，如肺炎、脐炎等；非感染性发热可能与环境温度过高、保暖过度等有关。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新生儿免疫系统尚未完全发育，抵抗力较弱，容易感染各种病原体，如细菌、病毒、真菌等，导致发热。此外，新生儿体温调节中枢发育不成熟，也可能导致体温调节功能异常，引起发热。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新生儿感染病原体后，机体通过免疫反应产生致热原，如白细胞介素、肿瘤坏死因子等，这些致热原作用于体温调节中枢，导致体温升高。此外，新生儿汗腺发育不全，不易出汗散热，也可能加重发热症状。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发热原因与机制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生理影响：新生儿持续高热可能导致代谢加快、心率增快、呼吸急促等症状，严重时可引起惊厥、脑水肿等并发症。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心理影响：新生儿发热可能导致烦躁、哭闹等情绪问题，影响睡眠和饮食。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生长发育：长期反复发热可能影响新生儿的生长发育。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治疗：对于新生儿发热，应首先明确病因，针对病因进行治疗。同时，合理控制环境温度、适当增减衣物等措施也有助于缓解发热症状。在发热过程中，应密切监测体温变化，及时采取适当的降温措施，如温水擦浴、贴退热贴等。如有异常症状或持续高热不退，应及时就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发热对新生儿的影响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新生儿发热的临床表现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新生儿出现发热时，体温通常会升高，超过正常范围。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由于新生儿体温调节中枢尚未完全发育，发热时体温可能出现波动，甚至出现高热和低热交替的情况。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体温波动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由于新生儿体表面积小，不易夹住体温计，且容易出汗，因此测量体温时需特别注意。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体温测量困难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发热时，新生儿的食欲可能会受到影响，导致食量减少。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食欲减退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347" r="534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精神状态不佳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发热可能导致新生儿烦躁不安，睡眠质量下降。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持续的发热可能导致新生儿精神萎靡，反应迟钝。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由于体温升高，新生儿面部可能出现潮红现象。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面色潮红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发热可能导致新生儿呼吸频率加快。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由于不适或疼痛，新生儿可能会出现持续哭闹的情况。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哭闹不止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https://d.book118.com/575241114012011111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2024-09-16T16:53:22.219</cp:lastPrinted>
  <dcterms:created xsi:type="dcterms:W3CDTF">2024-09-16T08:53:22Z</dcterms:created>
  <dcterms:modified xsi:type="dcterms:W3CDTF">2024-09-16T08:53:24Z</dcterms:modified>
</cp:coreProperties>
</file>