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C88628-B376-4020-A9FF-65C24C88D6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2129F3-98A9-4E3F-94F3-B779198EF0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2DF08B-4497-4AA3-B680-C6D0E5B767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5E5DC2-F1A4-4899-BC0C-E7ABF6F152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9E31013-044E-41D6-BE83-5FB018699C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FC3C7A-09F6-4FA5-8DA5-AA1A8CBCB0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A213D53-BCA4-4D2B-85D0-D2298D3124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B5EE88-5365-493D-B080-31690D50ED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9D86CC-C811-424C-89A3-C2EA82BF3D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A39E4E-3BC1-46A7-8889-E808542817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AAC0D2-3A53-418D-B21B-BCDF3EF1A9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5241213124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急救操作培训总结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2023-12-21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学习成果与感受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经验总结与建议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未来发展与展望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急救操作技能对于保障人们的生命安全具有重要意义，掌握基本的急救操作技能可以及时有效地应对突发状况。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随着人们对健康和安全的关注度不断提高，越来越多的人希望学习急救操作技能。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培训需求增长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急救操作技能的重要性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通过培训，提高公众对急救操作技能的认识和重视程度，增强自我保护和救助他人的能力。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提高公众急救意识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掌握基本急救操作技能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培养应急反应能力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传播急救知识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使参训者掌握基本的急救操作技能，如心肺复苏、止血、包扎等，以应对突发事件。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通过培训，培养参训者的应急反应能力，使其在面对紧急情况时能够迅速做出正确的判断和行动。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通过培训，传播正确的急救知识，提高公众对急救的认识和了解，为构建安全社会做出贡献。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培训内容与方法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包括急救原则、常见急症处理、心肺复苏术等。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急救基础知识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急救药物使用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4917" b="149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急救器械使用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417" r="18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学习常用急救药物的作用、适应症、不良反应及处理方法。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掌握常用急救器械的使用方法、注意事项及保养。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理论知识学习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通过模拟人进行实践操作，掌握正确的胸外按压、人工呼吸等技巧。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心肺复苏术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学习不同部位的止血方法，以及三角巾、绷带等包扎材料的正确使用。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止血包扎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417" r="1741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学习患者搬运和转运过程中的注意事项和技巧，避免造成二次伤害。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搬运与转运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实践操作训练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设置不同的紧急情况，如创伤、溺水、中毒等，供学员进行模拟演练。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625" b="1662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958" r="1295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模拟场景设置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学员分组进行模拟演练，扮演患者、家属、医护人员等不同角色，提高应对能力。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角色扮演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对模拟演练过程进行评估，指出存在的问题和不足，提供改进意见和建议。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评估与反馈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模拟演练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学习成果与感受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https://d.book118.com/575241213124011104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2024-09-14T02:56:10.443</cp:lastPrinted>
  <dcterms:created xsi:type="dcterms:W3CDTF">2024-09-13T18:56:10Z</dcterms:created>
  <dcterms:modified xsi:type="dcterms:W3CDTF">2024-09-13T18:56:12Z</dcterms:modified>
</cp:coreProperties>
</file>