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A8173F-B9B4-43F9-81D2-E1BA0209B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1FCB26-BCAE-4CFD-A0C8-0FCB239CD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97EFB8-3909-4CCD-B3C5-991425682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D6070B-3999-4877-AC7D-5877CD38C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2FF8EB-4707-4CDF-BA96-51A4A34695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B118C7-84B0-4C1B-824A-3D5B0DB366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3151F6-8A18-4223-8606-116F973C73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985397-B67C-49A7-AC5E-9E44EFE82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65CF6-77BC-4B92-9D63-FEAF79EF9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B23923-4083-4B1D-ADCA-81C4E3CCE6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9246A5-EFE6-42F9-BB71-3E2C17D41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243100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垃圾分类对地方经济的促进</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垃圾分类概述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垃圾分类对地方经济的直接影响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垃圾分类对地方经济的间接影响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垃圾分类在地方经济中的实践案例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面临的挑战与问题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解决方案与建议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637" r="336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3511" r="1351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指按照垃圾的成分、属性、利用价值、对环境影响及现有处理方式，分离成同类或异类，并采用不同处置方式的过程。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垃圾分类定义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主要包括源头分类和投放后分类。源头分类指居民在投放垃圾前进行分类，投放后分类则由专业机构进行。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近年来，我国加速推行垃圾分类制度，多个城市已实施生活垃圾强制分类。但仍存在分类意识不强、设施不完善等问题。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许多发达国家已实施严格的垃圾分类制度，分类细致、回收利用率高。例如，日本、德国等国家在垃圾分类方面处于世界领先地位。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92" r="13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42" r="12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环境保护</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资源节约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社会经济</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文化教育</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垃圾分类的意义和价值</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减少垃圾对环境的污染，促进资源回收利用，降低处理成本。</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推动垃圾处理产业发展，创造就业机会，促进地方经济增长。</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通过分类回收，实现资源有效利用，减少对新资源的需求。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提高居民环保意识和文明素养，形成节约资源、保护环境的良好社会风尚。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垃圾分类对地方经济的直接影响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48" b="794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7393" b="1739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445" b="27445"/>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促进资源回收利用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可回收资源的再利用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通过垃圾分类，将可回收的废弃物如塑料、纸张、玻璃和金属等有效分离出来，为再生资源产业提供了稳定的原料来源。</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资源价值提升</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经过分类处理后的废弃物，其资源价值得到提高，为地方经济带来可观的收益。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推动循环经济发展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垃圾分类促进了资源的高效利用，有助于构建循环经济体系，进一步推动地方经济的可持续发展。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垃圾分类带动了垃圾处理产业链的发展，包括分类收集、运输、处理和资源化利用等环节，为当地居民提供了大量就业机会。</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垃圾处理产业链就业</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随着垃圾分类的推进，环保产业迎来了新的发展机遇，为环保从业者提供了广阔的就业空间。</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环保产业就业</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垃圾分类政策的实施，激发了社会创新创业活力，带动了相关产业和技术的创新发展，为地方经济注入了新的活力。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创新创业机会</a:t>
            </a:r>
          </a:p>
        </p:txBody>
      </p:sp>
      <p:pic>
        <p:nvPicPr>
          <p:cNvPr id="9" name="Picture 9"/>
          <p:cNvPicPr>
            <a:picLocks noChangeAspect="1"/>
          </p:cNvPicPr>
          <p:nvPr/>
        </p:nvPicPr>
        <p:blipFill>
          <a:blip r:embed="rId2"/>
          <a:srcRect l="17167" r="171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创造就业机会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通过垃圾分类，减少了垃圾处理厂的处理量，降低了垃圾处理费用支出。</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降低垃圾处理费用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垃圾分类提高了垃圾处理的效率，减少了不必要的资源浪费和环境污染。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提高垃圾处理效率</a:t>
            </a:r>
          </a:p>
        </p:txBody>
      </p:sp>
      <p:pic>
        <p:nvPicPr>
          <p:cNvPr id="10" name="Picture 10"/>
          <p:cNvPicPr>
            <a:picLocks noChangeAspect="1"/>
          </p:cNvPicPr>
          <p:nvPr/>
        </p:nvPicPr>
        <p:blipFill>
          <a:blip r:embed="rId3"/>
          <a:srcRect l="9708" r="970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垃圾分类有助于改善城市环境，提升城市形象，吸引更多投资和人才流入，进一步推动地方经济的发展。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优化城市环境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减少处理成本</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垃圾分类对地方经济的间接影响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通过垃圾分类，减少垃圾堆积和污染，提升城市的整洁度和美观度。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美化城市环境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917" r="16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增强居民环保意识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提升城市品牌价值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321" r="432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垃圾分类推动居民积极参与环保行动，提高整体环保意识。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良好的城市环境和居民环保意识有助于提高城市的品牌价值和知名度。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提升城市形象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垃圾分类展示了地方政府对环保和可持续发展的重视，增强投资者信心。</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4625" b="14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5000" b="15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提高投资者信心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垃圾分类有助于改善生态环境和生活质量，吸引更多优质投资。</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优化投资环境</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垃圾分类推动绿色产业和循环经济的发展，为投资者提供更多商机。</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促进绿色经济发展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改善投资环境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推动绿色技术创新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垃圾分类推动相关技术和设备的研发创新，促进绿色技术的进步和应用。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资源回收利用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垃圾分类促进废弃物资源化利用，减少资源浪费。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促进经济结构优化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垃圾分类引导生产和消费模式的转变，推动经济向更加绿色、低碳、循环的方向发展。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667" r="116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8875" r="8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促进可持续发展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04</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垃圾分类在地方经济中的实践案例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https://d.book118.com/575243100300011044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2024-09-07T07:12:09.982</cp:lastPrinted>
  <dcterms:created xsi:type="dcterms:W3CDTF">2024-09-06T23:12:10Z</dcterms:created>
  <dcterms:modified xsi:type="dcterms:W3CDTF">2024-09-06T23:12:12Z</dcterms:modified>
</cp:coreProperties>
</file>