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43FC3-91A7-4BDD-9F82-A9DDA6D5A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D2D0D-333B-4980-B854-C4DD5D000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29829-3231-4064-915E-FBC97BC74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DD3C6-8579-497D-815B-E60106E1B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98EED1-1896-488C-9021-A04CB9E5A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39612B-4C9C-4007-A10D-7FF307167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0400CC-454B-4207-9235-A1C53BA05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6B27F-78DC-433C-B890-46788E699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ABA70-CBD1-4072-B01F-44CBD9D53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E6B81-CDB9-47A2-8E04-0005185D7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EC55D-A78E-4958-8F36-DA15B6B87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00031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优化供应链管理与供应合作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优化供应链管理概述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供应合作策略制定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采购与库存优化措施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信息系统集成与应用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持续改进机制建立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供应链管理是一种集成的管理思想和方法，它涵盖了从供应商到最终用户的所有物流、信息流和资金流的协调、计划、组织、执行和控制等活动。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供应链管理的目标是在满足客户需求的前提下，实现整个供应链系统的高效运作、成本降低、资源节约和环境保护等。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供应链管理重要性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供应链管理注重资源节约和环境保护，有助于推动企业实现可持续发展。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通过优化供应链管理，企业可以降低成本、提高效率、优化资源配置，从而提升自身的市场竞争力。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增强供应链稳定性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供应链管理有助于协调各环节之间的运作，减少信息不对称和不确定性，增强供应链的稳定性和可靠性。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144167" y="2573915"/>
            <a:ext cx="1971008" cy="1817370"/>
            <a:chOff x="5144167" y="2573915"/>
            <a:chExt cx="1971008" cy="1817370"/>
          </a:xfrm>
        </p:grpSpPr>
        <p:sp>
          <p:nvSpPr>
            <p:cNvPr id="3" name="Freeform 3"/>
            <p:cNvSpPr/>
            <p:nvPr/>
          </p:nvSpPr>
          <p:spPr>
            <a:xfrm>
              <a:off x="5144167" y="2573915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H="1">
              <a:off x="6125813" y="2573915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" name="Connector 5"/>
          <p:cNvCxnSpPr/>
          <p:nvPr/>
        </p:nvCxnSpPr>
        <p:spPr>
          <a:xfrm flipH="1">
            <a:off x="1492710" y="3026143"/>
            <a:ext cx="3651457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7616666" y="4097724"/>
            <a:ext cx="3172339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1444497" y="4924940"/>
            <a:ext cx="3263072" cy="717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7115175" y="5915094"/>
            <a:ext cx="3812216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1565530" y="3482600"/>
            <a:ext cx="2551945" cy="1386615"/>
            <a:chOff x="1565530" y="3482600"/>
            <a:chExt cx="2551945" cy="1386615"/>
          </a:xfrm>
        </p:grpSpPr>
        <p:sp>
          <p:nvSpPr>
            <p:cNvPr id="10" name="AutoShape 10"/>
            <p:cNvSpPr/>
            <p:nvPr/>
          </p:nvSpPr>
          <p:spPr>
            <a:xfrm>
              <a:off x="1565530" y="3482600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降低库存成本</a:t>
              </a:r>
              <a:endParaRPr lang="en-US" sz="1100"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1565530" y="3841940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通过优化库存管理和物流配送等环节，降低库存成本和滞销风险。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565530" y="1561607"/>
            <a:ext cx="2551945" cy="1386615"/>
            <a:chOff x="1565530" y="1561607"/>
            <a:chExt cx="2551945" cy="1386615"/>
          </a:xfrm>
        </p:grpSpPr>
        <p:sp>
          <p:nvSpPr>
            <p:cNvPr id="13" name="AutoShape 13"/>
            <p:cNvSpPr/>
            <p:nvPr/>
          </p:nvSpPr>
          <p:spPr>
            <a:xfrm>
              <a:off x="1565530" y="1561607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  <a:endParaRPr lang="en-US" sz="1100"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565530" y="1920947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优化供应链管理可以更好地满足客户需求，提高客户满意度和忠诚度。</a:t>
              </a:r>
              <a:endParaRPr lang="en-US" sz="1100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8194084" y="2573915"/>
            <a:ext cx="2551945" cy="1386615"/>
            <a:chOff x="8194084" y="2573915"/>
            <a:chExt cx="2551945" cy="1386615"/>
          </a:xfrm>
        </p:grpSpPr>
        <p:sp>
          <p:nvSpPr>
            <p:cNvPr id="16" name="AutoShape 16"/>
            <p:cNvSpPr/>
            <p:nvPr/>
          </p:nvSpPr>
          <p:spPr>
            <a:xfrm>
              <a:off x="8194084" y="2573915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实现供应链协同</a:t>
              </a:r>
              <a:endParaRPr lang="en-US" sz="1100"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8194084" y="2933255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优化供应链管理有助于实现各环节之间的协同合作，提高整个供应链的运作效率和响应速度。</a:t>
              </a:r>
              <a:endParaRPr lang="en-US" sz="1100"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194084" y="4468591"/>
            <a:ext cx="2551945" cy="1386615"/>
            <a:chOff x="8194084" y="4468591"/>
            <a:chExt cx="2551945" cy="1386615"/>
          </a:xfrm>
        </p:grpSpPr>
        <p:sp>
          <p:nvSpPr>
            <p:cNvPr id="19" name="AutoShape 19"/>
            <p:cNvSpPr/>
            <p:nvPr/>
          </p:nvSpPr>
          <p:spPr>
            <a:xfrm>
              <a:off x="8194084" y="4468591"/>
              <a:ext cx="2551945" cy="359340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提升企业品牌形象</a:t>
              </a:r>
              <a:endParaRPr lang="en-US" sz="1100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8194084" y="4827931"/>
              <a:ext cx="2551945" cy="102727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优化供应链管理有助于提升企业的品牌形象和声誉，增强企业的社会责任感和公信力。</a:t>
              </a:r>
              <a:endParaRPr lang="en-US" sz="1100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5144167" y="4306666"/>
            <a:ext cx="1968341" cy="1817370"/>
            <a:chOff x="5144167" y="4306666"/>
            <a:chExt cx="1968341" cy="1817370"/>
          </a:xfrm>
        </p:grpSpPr>
        <p:sp>
          <p:nvSpPr>
            <p:cNvPr id="22" name="Freeform 22"/>
            <p:cNvSpPr/>
            <p:nvPr/>
          </p:nvSpPr>
          <p:spPr>
            <a:xfrm rot="10800000">
              <a:off x="6124004" y="4306666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10800000" flipH="1">
              <a:off x="5144167" y="4306666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6546675" y="2933560"/>
            <a:ext cx="1015845" cy="2802933"/>
            <a:chOff x="6546675" y="2933560"/>
            <a:chExt cx="1015845" cy="2802933"/>
          </a:xfrm>
        </p:grpSpPr>
        <p:sp>
          <p:nvSpPr>
            <p:cNvPr id="25" name="Freeform 25"/>
            <p:cNvSpPr/>
            <p:nvPr/>
          </p:nvSpPr>
          <p:spPr>
            <a:xfrm rot="5400000">
              <a:off x="6574016" y="2933560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rot="5400000" flipH="1">
              <a:off x="6546675" y="3919123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692634" y="2938042"/>
            <a:ext cx="989362" cy="2794827"/>
            <a:chOff x="4692634" y="2938042"/>
            <a:chExt cx="989362" cy="2794827"/>
          </a:xfrm>
        </p:grpSpPr>
        <p:sp>
          <p:nvSpPr>
            <p:cNvPr id="28" name="Freeform 28"/>
            <p:cNvSpPr/>
            <p:nvPr/>
          </p:nvSpPr>
          <p:spPr>
            <a:xfrm rot="-5400000">
              <a:off x="4693063" y="3915499"/>
              <a:ext cx="988504" cy="1817370"/>
            </a:xfrm>
            <a:custGeom>
              <a:rect l="l" t="t" r="r" b="b"/>
              <a:pathLst>
                <a:path w="741448" h="1363056">
                  <a:moveTo>
                    <a:pt x="741448" y="327941"/>
                  </a:moveTo>
                  <a:cubicBezTo>
                    <a:pt x="740677" y="1157841"/>
                    <a:pt x="741248" y="495849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rot="-5400000" flipH="1">
              <a:off x="4692634" y="2938042"/>
              <a:ext cx="989362" cy="1817370"/>
            </a:xfrm>
            <a:custGeom>
              <a:rect l="l" t="t" r="r" b="b"/>
              <a:pathLst>
                <a:path w="742121" h="1363056">
                  <a:moveTo>
                    <a:pt x="741448" y="327941"/>
                  </a:moveTo>
                  <a:cubicBezTo>
                    <a:pt x="743059" y="1088786"/>
                    <a:pt x="741249" y="617292"/>
                    <a:pt x="741448" y="1363056"/>
                  </a:cubicBezTo>
                  <a:cubicBezTo>
                    <a:pt x="-761386" y="327941"/>
                    <a:pt x="434747" y="-477148"/>
                    <a:pt x="741448" y="32794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优化供应链管理意义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8" name="Freeform 8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供应商网络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物流体系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现有供应链结构梳理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评估现有供应链信息系统的覆盖范围、数据准确性和实时性，分析信息系统对供应链管理的支持程度。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分析现有供应商的数量、分布、能力和合作关系，评估供应商网络的可靠性和稳定性。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梳理现有的物流体系，包括运输、仓储、配送等环节，分析物流效率和成本控制情况。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物流成本高企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分析物流成本过高的原因，如运输方式不合理、仓储设施落后等，提出降低物流成本的措施。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分析供应链各环节之间的协同问题，如信息孤岛、资源浪费等，探讨问题产生的原因，如缺乏有效沟通机制、利益分配不均等。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识别供应链管理中存在的风险点，如供应商不稳定、市场需求波动等，分析风险管理不足的原因，如缺乏风险预警机制、应急响应能力不足等。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123" r="112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389" b="23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提升供应链协同水平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建立有效的沟通机制，加强各环节之间的协同合作，提高资源利用效率。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优化运输方式，改进仓储设施，提高物流效率，降低物流成本。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建立完善的风险预警机制，提高应急响应能力，降低供应链风险。同时，设定明确的改进目标，如降低物流成本比例、提高供应链协同效率等，以量化指标衡量改进成果。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供应合作策略制定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遵循互补性、协同性、信誉度、稳定性等原则，确保合作伙伴能够为企业带来长期价值。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采用定性与定量相结合的方法，对潜在合作伙伴的财务状况、生产能力、技术水平、服务质量等方面进行全面评估。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尽职调查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对候选合作伙伴进行深入调查，了解其历史业绩、信誉记录、法律诉讼等情况，以降低合作风险。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合作伙伴选择原则与方法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灵活性考虑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在协议中留有一定的灵活性，以便应对市场变化和不可预见的情况。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根据双方资源和需求，设计适合的合作模式，如战略联盟、合资企业、供应商协同等。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协议条款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明确双方的权利和义务，包括供应范围、价格、质量、交货期、付款方式等关键条款。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合作模式及协议条款设计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https://d.book118.com/575300031010011104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2024-09-13T16:45:49.419</cp:lastPrinted>
  <dcterms:created xsi:type="dcterms:W3CDTF">2024-09-13T08:45:49Z</dcterms:created>
  <dcterms:modified xsi:type="dcterms:W3CDTF">2024-09-13T08:45:51Z</dcterms:modified>
</cp:coreProperties>
</file>