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BF70A-3C81-4129-81E8-43C3649A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65613-6491-46BC-AD6D-022DDD95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AB32-E1F0-4768-AE36-2057616E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742C-FAB7-4587-916A-0966767B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B26F7-8E42-4800-B3EC-8BEB6462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1C096-5C01-4483-BF99-0321E306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02412-D9F3-48D3-9211-2AB0B4A9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9E5D1-B0B5-4375-B008-B58F9F13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9D837-3B47-4315-BB6A-6833DF02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388D7-A167-4BBF-B262-9BF0AE41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E14CB-8EE6-438F-8158-A09C969E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02000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心理健康历史人物事迹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心理健康历史人物概述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心理健康领域的先驱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历史人物的事迹与影响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心理健康领域的里程碑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心理健康历史人物概述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56" r="70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心理健康是指个体内部心理过程和外部行为在逻辑上的一致性，以及与周围环境之间的和谐一致。它对个人的幸福感、工作生活以及人际关系等方面都有重要影响。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心理健康问题不仅影响个体自身，还对家庭和社会造成负担。因此，关注和改善心理健康状况是社会发展的重要课题。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弗洛伊德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作为精神分析学派的创始人，弗洛伊德对心理健康领域做出了巨大贡献。他提出了潜意识理论、人格结构理论、性欲理论等，为理解人类心理和行为提供了新的视角。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罗杰斯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人本主义心理学家罗杰斯强调人的自我实现和成长。他提出了“成为人”的概念，认为个体有能力发现自己的需求和价值，并朝着自我实现的方向发展。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萨提亚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萨提亚模式在家庭治疗领域具有重要地位。她强调个体与家庭系统之间的互动关系，提倡用积极的方式处理家庭矛盾，促进家庭成员的心理健康。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马斯洛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人本主义心理学家马斯洛提出了需求层次理论，认为人类有五个基本需求，从生理需求到自我实现需求。这一理论对于理解和满足人类需求，促进心理健康有重要意义。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历史人物对心理健康的贡献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心理健康领域的先驱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心理治疗与临终关怀的先驱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伊丽莎白·库伯勒-罗斯是心理治疗和临终关怀领域的先驱，她提出了“死亡五阶段”理论，即否认、愤怒、讨价还价、抑郁和接受，这一理论对后世产生了深远影响。她致力于帮助患者面对死亡，提供临终关怀，并提倡对心理痛苦进行理解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伊丽莎白·库伯勒-罗斯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阿诺德·明茨伯格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组织行为学与心理学领域的专家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诺德·明茨伯格是组织行为学和心理学领域的专家，他提出了十大人性假设，包括我们都是演员、我们都是策略家、我们都是政治家等，这些假设对组织行为学和心理学领域产生了深远影响。他还提出了十大领导理论，包括领导者是演员、领导者是策略家、领导者是政治家等，这些理论对领导力研究和实践产生了重要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情感与社交智能领域的权威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丹尼尔·戈尔曼是情感与社交智能领域的权威，他提出了情商理论，认为情商在个人成功和领导力方面起着重要作用。他强调情感和社交智能在个人和组织绩效中的重要性，并倡导通过提高情商来改善个人和组织的绩效。他的著作和演讲在全球范围内产生了广泛影响，推动了对情感和社交智能的研究和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丹尼尔·戈尔曼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历史人物的事迹与影响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开创性、影响深远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格蒙德·弗洛伊德是精神分析学派的创始人，他的理论对心理学和心理健康领域产生了深远的影响。他提出了潜意识的概念，认为人的行为和心理状态受到潜意识的影响，这一理论为后来的心理治疗提供了重要的理论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弗洛伊德的精神分析理论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深入探索人类内心世界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弗洛伊德的理论不仅关注个体心理问题，还深入探索了人类内心世界的各个方面，如性欲、梦境、人格结构等。他的研究方法与视角为心理学研究开辟了新的道路，使得人们开始更加关注个体内心世界的复杂性和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弗洛伊德的精神分析理论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对现代心理健康实践的指导意义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弗洛伊德的理论对现代心理健康实践具有重要的指导意义。他的精神分析治疗方法为心理治疗师提供了重要的理论框架和工具，帮助他们更好地理解和处理个体的心理问题。此外，弗洛伊德的理论还启发了现代心理健康领域对于性心理健康、梦境研究等方面的探索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弗洛伊德的精神分析理论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全面、系统地阐述人类需求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斯洛的需求层次理论是人类需求研究的经典理论之一。马斯洛认为人类需求可以分为五个层次，从基本的生理需求到自我实现的需求。这一理论全面、系统地阐述了人类需求的多样性和层次性，为心理学和心理健康领域提供了重要的理论支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马斯洛的需求层次理论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https://d.book118.com/575302000114011121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2024-09-24T07:25:45.631</cp:lastPrinted>
  <dcterms:created xsi:type="dcterms:W3CDTF">2024-09-23T23:25:45Z</dcterms:created>
  <dcterms:modified xsi:type="dcterms:W3CDTF">2024-09-23T23:25:47Z</dcterms:modified>
</cp:coreProperties>
</file>