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2E2BA-9EFB-4323-BB68-65F36D26C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1009A-6A87-49FC-A2F5-D678FCEBD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3971E-0B5C-44C8-B76B-01708E8AB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7568E-9941-4B44-8E3D-50FB8AC6C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943EF1-B360-4303-B264-D72F5F1B3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649D08-DA70-4A96-9697-C68D4741B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5CD907-2A90-4B18-90FC-552CCB382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7B2241-5F5E-4F13-98DA-4152F6D63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977EA-AAE6-4651-B8CA-77B75849E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96315-C238-452E-B83C-61A0EE558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2107F-79C2-4920-AD1D-CE4B1E869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30204404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二文化塑造人生教学课件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二文化概念解析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二文化与生活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二文化与工作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二文化与人际关系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二文化的未来发展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二文化概念解析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二文化是指两种文化交织融合形成的文化现象。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二文化是指两种不同文化背景、价值观和传统在特定社会或群体中交织融合，形成一种独特的文化现象。这种文化现象通常涉及两种文化的相互影响、借鉴和融合，从而产生新的文化特征和表现形式。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二文化定义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二文化具有多元性、交融性和创新性等特点。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文化具有多元性，它包含两种或多种文化的元素，这些元素相互交织，形成丰富多彩的文化景观。二文化还具有交融性，它不是简单的文化叠加，而是不同文化之间的相互渗透和融合，形成一种新的文化形态。此外，二文化还具有创新性，它鼓励不同文化的交流和碰撞，激发新的思维和创造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二文化特点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二文化对于促进跨文化交流、推动社会进步和文化创新具有重要意义。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文化的重要性主要体现在以下几个方面。首先，二文化有助于促进跨文化交流和理解，打破文化隔阂和偏见，增进不同文化背景的人们之间的友谊和合作。其次，二文化可以推动社会进步，通过吸收不同文化的优点和精华，推动社会的发展和进步。此外，二文化也是文化创新的重要源泉，它可以激发新的艺术形式、思潮和流派，丰富人类的文化宝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二文化的重要性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二文化与生活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在日常交流中，人们使用两种或多种语言，如英语和汉语，法语和阿拉伯语等。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语言交流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167" r="4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文化融合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958" r="2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教育体系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随着全球化的进程，不同文化背景的人们相互交流，形成了一种多元文化的社会环境。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许多国家的教育体系都注重跨文化教育，旨在培养具有国际视野的人才。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二文化在日常生活中的体现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掌握多种语言和文化的人在职场中更具竞争力，能够更好地适应全球化的发展趋势。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了解不同文化能够拓展个人的视野，增强对世界的认知和理解。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拓展视野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多元文化的背景能够激发人们的创新思维，为解决问题提供更多元化的思路。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二文化对个人发展的影响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在面对不同文化背景的人时，要尊重他们的文化习惯和价值观。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60" r="1626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尊重差异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掌握多种语言和文化有助于跨越语言和文化障碍，实现有效沟通。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796" r="1579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通过寻找不同文化之间的共同点，可以更好地理解他人，促进相互之间的合作与交流。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寻找共同点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如何运用二文化解决生活中的问题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二文化与工作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https://d.book118.com/575302044044011042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2024-09-03T07:09:08.937</cp:lastPrinted>
  <dcterms:created xsi:type="dcterms:W3CDTF">2024-09-02T23:09:08Z</dcterms:created>
  <dcterms:modified xsi:type="dcterms:W3CDTF">2024-09-02T23:09:10Z</dcterms:modified>
</cp:coreProperties>
</file>