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B3CE7-663E-4B8B-99B7-1CDE3CB88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05398-7087-4605-8ABE-353C94DD1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3C0D6-C9D9-4F9C-96A9-3E1BA0BC7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34446-726F-4041-8E91-4B0EDE6AC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3D52E5-8F66-4F53-B0EC-84589F2DA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863B03-68BE-418E-8572-985662E90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E07C29-7E6D-4C96-9B4D-832A888CE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D2E576-491F-41A0-8616-8CEC625B2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21C28-9977-4191-8D93-1666AA7B3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6D8C3-6235-4B3B-B9D9-A2701753C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12B8F-5857-4569-9CE2-0CB3D2039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emf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31001201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机械设计基础-带传动解析\n## 1.带传动的基本原理与应用\n### 1.1带传动的定义与分类\n### 1.2带传动的工作原理\n### 1.3带传动的应用领域\n## 2.带传动的主要参数\n### 2.1传动带的基本尺寸\n### 2.2传动带的张力计算\n### 2.3传动比与效率\n## 3.带传动的失效形式与设计准则\n### 3.1带传动的失效形式\n### 3.2带传动的设计准则\n### 3.3带传动的校核方法\n## 4.各类带传动的特点与应用\n### 4.1平带传动的特点与应用\n### 4.2V带传动的特点与应用\n### 4.3同步带传动的特点与应用\n### 4.4多楔带传动的特点与应用\n## 5.带传动的安装与维护\n### 5.1带传动的安装要求\n### 5.2带传动的维护方法\n### 5.3带传动的故障排除\n## 6.带传动的设计实例与案例分析\n### 6.1带传动的设计实例\n### 6.2带传动的案例分析\n### 6.3带传动的设计经验与技巧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500"/>
              <a:t>机械设计基础-带传动解析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1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带传动的基本原理与应用</a:t>
            </a:r>
            <a:endParaRPr/>
          </a:p>
        </p:txBody>
      </p:sp>
      <p:sp>
        <p:nvSpPr>
          <p:cNvPr id="102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03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4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4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传动带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作为中间介质，将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主动轴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的动力传递给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从动轴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的传动方式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传动带与轴之间存在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摩擦力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摩擦传动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实现动力传递</a:t>
                </a:r>
                <a:endParaRPr/>
              </a:p>
            </p:txBody>
          </p:sp>
          <p:sp>
            <p:nvSpPr>
              <p:cNvPr id="14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带传动的定义</a:t>
                </a:r>
                <a:endParaRPr/>
              </a:p>
            </p:txBody>
          </p:sp>
          <p:sp>
            <p:nvSpPr>
              <p:cNvPr id="14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5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5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平带传动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：传动带与轴平行，主要用于传递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小功率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V带传动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：传动带呈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V形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，主要用于传递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中功率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同步带传动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：传动带具有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齿形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，主要用于传递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大功率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多楔带传动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：传动带具有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多楔形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，主要用于传递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大功率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的运动</a:t>
                </a:r>
                <a:endParaRPr/>
              </a:p>
            </p:txBody>
          </p:sp>
          <p:sp>
            <p:nvSpPr>
              <p:cNvPr id="15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带传动的分类</a:t>
                </a:r>
                <a:endParaRPr/>
              </a:p>
            </p:txBody>
          </p:sp>
          <p:sp>
            <p:nvSpPr>
              <p:cNvPr id="15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带传动的定义与分类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带传动的工作原理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带传动的工作原理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主动轴转动时，通过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摩擦力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将动力传递给传动带，传动带再将动力传递给从动轴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传动带在运行过程中，会产生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弹性滑动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打滑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现象，影响传动效率</a:t>
                </a:r>
                <a:endParaRPr/>
              </a:p>
            </p:txBody>
          </p:sp>
          <p:pic>
            <p:nvPicPr>
              <p:cNvPr id="1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带传动的传动比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传动比是指主动轴转速与从动轴转速之比，用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传动比公式：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 = n1 / n2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，其中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n1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为主动轴转速，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n2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为从动轴转速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带传动的应用领域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广泛应用于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机械传动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石油化工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家用电器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适用于传递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小功率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大功率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的运动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带传动的优缺点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优点：结构简单、制造容易、维护方便、成本低廉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缺点：传动效率较低、传动精度较差、噪音较大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带传动的应用领域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9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带传动的主要参数</a:t>
            </a:r>
            <a:endParaRPr/>
          </a:p>
        </p:txBody>
      </p:sp>
      <p:sp>
        <p:nvSpPr>
          <p:cNvPr id="190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191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传动带的基本尺寸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传动带的基本尺寸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带宽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：传动带的宽度，用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带长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：传动带的长度，用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L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带厚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：传动带的厚度，用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h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表示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传动带的型号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平带传动：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型、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型、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V带传动：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V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型、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SPA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型、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SPB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同步带传动：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MXL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型、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XL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型、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L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多楔带传动：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PK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型、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PHA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型、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PHB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型等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传动带的张力计算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张力是指传动带在运行过程中所受到的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拉力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F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张力计算公式：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F = F0 + F1 + F2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，其中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F0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为初始张力，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F1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为传动带所受拉力，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F2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为附加张力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张力对传动性能的影响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张力过小，会导致传动带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打滑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，影响传动效率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张力过大，会导致传动带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疲劳损坏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，影响传动寿命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传动带的张力计算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传动比与效率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传动比与效率的定义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传动比：主动轴转速与从动轴转速之比，用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传动效率：传动带传递的功率与主动轴输入的功率之比，用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表示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传动比与效率的计算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传动比公式：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 = n1 / n2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，其中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n1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为主动轴转速，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n2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为从动轴转速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传动效率公式：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η = P2 / P1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，其中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P1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为主动轴输入的功率，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P2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为传动带传递的功率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带传动的失效形式与设计准则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带传动的失效形式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带传动的失效形式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磨损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：传动带在运行过程中，与轴、带轮等部件接触产生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摩擦磨损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打滑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：传动带在运行过程中，由于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张力不足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或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摩擦力不足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，导致传动带与轴之间发生相对滑动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疲劳断裂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：传动带在运行过程中，由于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周期性应力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作用，导致传动带发生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疲劳断裂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老化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：传动带在长时间运行过程中，由于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热老化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氧化老化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等原因，导致传动带性能下降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带传动的设计准则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带传动的设计准则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传动能力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：根据传动带的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带宽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带厚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主动轴转速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等参数，选择合适的传动带型号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张力计算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：根据传动带的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初始张力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附加张力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等参数，计算合适的传动带张力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传动比与效率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：根据传动比与效率的要求，选择合适的带轮直径比和传动带型号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失效形式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：考虑传动带的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磨损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打滑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疲劳断裂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等失效形式，进行传动带的设计与校核</a:t>
            </a:r>
            <a:endParaRPr/>
          </a:p>
        </p:txBody>
      </p:sp>
      <p:cxnSp>
        <p:nvCxnSpPr>
          <p:cNvPr id="19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带传动的校核方法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带传动的校核方法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磨损校核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：根据传动带的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磨损系数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磨损寿命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等参数，进行传动带的磨损校核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打滑校核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：根据传动带的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摩擦系数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张力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等参数，进行传动带的打滑校核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疲劳断裂校核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：根据传动带的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应力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疲劳寿命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等参数，进行传动带的疲劳断裂校核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老化校核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：根据传动带的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老化系数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使用寿命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等参数，进行传动带的老化校核</a:t>
            </a:r>
            <a:endParaRPr/>
          </a:p>
        </p:txBody>
      </p:sp>
      <p:pic>
        <p:nvPicPr>
          <p:cNvPr id="24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https://d.book118.com/575310012011011112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机械设计基础-带传动解析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2024-09-18T03:11:38.407</cp:lastPrinted>
  <dcterms:created xsi:type="dcterms:W3CDTF">2024-09-17T19:11:38Z</dcterms:created>
  <dcterms:modified xsi:type="dcterms:W3CDTF">2024-09-17T19:11:40Z</dcterms:modified>
</cp:coreProperties>
</file>