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C9432-FB35-4E08-BF7F-5160B44CB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E06D2-00AA-4274-AA30-3FB7451F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96955-285E-47A7-A94B-4A9DDACD9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DE9FC-6B17-479C-8DA7-93E45EDE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F8F079-4565-4BB1-B287-527830AA2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EECCA7-2D94-4FAA-8B25-754B06B0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2819D-818A-4842-85C4-9089EDDE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36D16-6231-418B-818C-2752A2FE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8D70C-BDF9-4B93-942B-4027EFC8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412F6-E474-4925-AB91-4A7B3BFE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66AD3-04DC-4AB1-87EA-3EE3A80C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10310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营销实训实验报告总结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掌握市场营销的基本理论和方法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通过实训实验，学生将系统地学习和掌握市场营销的基本理论和方法，包括市场调研、目标市场选择、产品定价、促销策略等。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培养实际操作能力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实训实验注重学生的实际操作能力，通过模拟真实的市场环境，让学生亲身体验市场营销的各个环节，提高解决实际问题的能力。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培养创新思维和团队协作精神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实训实验鼓励学生发挥创新思维，尝试不同的市场营销策略，同时强调团队协作，培养学生之间的沟通与合作能力。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市场营销学科的发展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随着市场竞争的日益激烈，市场营销在企业竞争中的地位越来越重要。为了适应这一趋势，越来越多的高校开设了市场营销专业，并注重理论与实践相结合的教学方法。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企业对市场营销人才的需求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随着经济的发展和市场的变化，企业对市场营销人才的需求越来越大。具备实际操作能力和创新思维的市场营销人才更受企业的青睐。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个人职业发展的需要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对于即将步入职场的同学来说，通过实训实验可以积累实践经验，提高职业竞争力，为未来的职业发展打下坚实的基础。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我们收集了大量关于目标市场的数据，包括消费者行为、市场趋势和竞争对手情况。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为了进行实验，我们准备了各种必要的工具，如调查问卷、分析软件和营销材料。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根据收集到的数据和工具，我们设计了详细的实验方案，明确了实验目的、方法和步骤。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我们采用了问卷调查和访谈的方式，深入了解消费者的需求和偏好。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通过软件对收集到的数据进行了深入分析，挖掘市场趋势和潜在机会。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在模拟的市场环境中，我们尝试了不同的营销策略，观察其效果。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首先明确实验的目标，即了解市场需求、测试营销策略的有效性。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按照设计的方案，逐步实施实验，包括问卷调查、数据分析、营销策略实施等。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在实验过程中，我们持续收集和分析数据，以评估营销策略的效果。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根据收集到的数据，我们评估了实验的效果，并进行了反思和总结。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https://d.book118.com/575310310030011111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2024-09-16T19:44:44.424</cp:lastPrinted>
  <dcterms:created xsi:type="dcterms:W3CDTF">2024-09-16T11:44:44Z</dcterms:created>
  <dcterms:modified xsi:type="dcterms:W3CDTF">2024-09-16T11:44:46Z</dcterms:modified>
</cp:coreProperties>
</file>