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6AE13-FD0F-4103-A934-EB9D289E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C678-5ACD-4609-8F9B-CB2790B7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A47A-2431-442D-9E61-30D2245C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97545-E55A-4D38-BF23-DA5BE4B0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2A535-D8C9-4580-9788-B05D5598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C879A-484B-4488-9D83-7441C771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5F9E6-470F-4276-95C5-B7A809EB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F2D1A-5A0A-495B-9A93-F01EFA612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935BB-DDE8-4C19-83F5-B53B087C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ED07D-FFBD-4DEA-A9F4-B6840580F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4F11-F28C-4A75-AB55-71025C65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1301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投资审计工作总结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投资审计工作成果概述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投资审计工作流程梳理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投资审计中发现的典型问题剖析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投资审计经验分享与启示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未来投资审计工作展望与建议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确保投资活动的合规性、有效性和经济性，保护投资者利益，促进资本市场的健康发展。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随着资本市场的不断发展和投资活动的日益频繁，投资审计作为重要的监管手段，越来越受到重视。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本次总结主要涵盖了对投资项目的合规性审计、投资效益评估、内部控制评价等方面的内容。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将重点介绍投资审计中发现的主要问题、取得的成果以及改进和完善的建议。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汇报的重点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投资审计的范围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投资审计工作成果概述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审计项目数量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在过去的一年中，我们共完成了50个投资审计项目，涵盖了公司各个领域的投资活动。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审计项目规模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审计项目的总投资额达到10亿元人民币，其中最大单个项目投资额为2亿元人民币。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审计项目数量及规模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656" r="20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在审计过程中，我们共发现了100多个问题，主要包括投资决策不规范、投资风险控制不足、投资收益不达预期等方面。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针对发现的问题，我们及时向被审计单位提出了整改意见，并跟踪督促其进行整改。截至目前，已有80%的问题得到了有效解决。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发现问题及整改情况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625" b="2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通过审计，我们发现了企业在投资领域存在的短板和不足，提出了针对性的改进建议，有助于企业优化投资结构、提高投资效益，进而推动企业的可持续发展。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审计过程中，我们与被审计单位进行了深入沟通和交流，不仅指出了其存在的问题，还分享了其他企业的先进管理经验和做法，有助于被审计单位提升管理水平、完善内部控制体系。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促进企业发展和管理提升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投资审计工作流程梳理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根据委托方要求，明确审计目标，包括投资规模、投资效益、合规性等方面。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明确审计目标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了解被审计单位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制定审计计划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收集被审计单位相关资料，了解其业务背景、财务状况、内部控制等情况。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根据审计目标和被审计单位情况，制定详细的审计计划，包括审计范围、时间安排、人员分工等。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通过访谈、问卷、观察等方式，了解被审计单位的实际运营情况，收集相关证据。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实施现场调查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运用数据分析工具，对被审计单位的财务数据进行分析，发现异常波动和潜在风险。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进行分析性程序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详细记录审计过程、发现的问题、相关证据等，为编制审计报告提供依据。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编制审计工作底稿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现场实施阶段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995" r="119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报告编制与汇报阶段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整理审计结果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对现场实施阶段发现的问题进行整理，分类汇总，形成初步的审计结果。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编制审计报告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根据审计结果，编制审计报告，包括问题描述、原因分析、改进建议等内容。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向委托方汇报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将审计报告提交给委托方，并进行详细汇报，解答委托方提出的问题。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对被审计单位针对审计报告提出的问题进行整改的情况进行跟踪，确保整改措施得到有效执行。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在整改期限结束后，对被审计单位进行后续审计，检查整改效果，确保问题得到解决。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实施后续审计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对整个投资审计工作进行总结，提炼经验教训，为今后的审计工作提供参考和借鉴。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后续跟踪与整改落实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投资审计中发现的典型问题剖析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https://d.book118.com/575311301122011110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2024-09-15T14:18:45.339</cp:lastPrinted>
  <dcterms:created xsi:type="dcterms:W3CDTF">2024-09-15T06:18:45Z</dcterms:created>
  <dcterms:modified xsi:type="dcterms:W3CDTF">2024-09-15T06:18:47Z</dcterms:modified>
</cp:coreProperties>
</file>