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1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2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image" Target="../media/image4.png" /><Relationship Id="rId19" Type="http://schemas.openxmlformats.org/officeDocument/2006/relationships/tags" Target="../tags/tag15.xml" /><Relationship Id="rId2" Type="http://schemas.openxmlformats.org/officeDocument/2006/relationships/tags" Target="../tags/tag2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image" Target="../media/image5.png" /><Relationship Id="rId23" Type="http://schemas.openxmlformats.org/officeDocument/2006/relationships/tags" Target="../tags/tag18.xml" /><Relationship Id="rId24" Type="http://schemas.openxmlformats.org/officeDocument/2006/relationships/tags" Target="../tags/tag19.xml" /><Relationship Id="rId25" Type="http://schemas.openxmlformats.org/officeDocument/2006/relationships/tags" Target="../tags/tag20.xml" /><Relationship Id="rId26" Type="http://schemas.openxmlformats.org/officeDocument/2006/relationships/image" Target="../media/image6.png" /><Relationship Id="rId27" Type="http://schemas.openxmlformats.org/officeDocument/2006/relationships/tags" Target="../tags/tag21.xml" /><Relationship Id="rId28" Type="http://schemas.openxmlformats.org/officeDocument/2006/relationships/image" Target="../media/image7.png" /><Relationship Id="rId29" Type="http://schemas.openxmlformats.org/officeDocument/2006/relationships/tags" Target="../tags/tag22.xml" /><Relationship Id="rId3" Type="http://schemas.openxmlformats.org/officeDocument/2006/relationships/tags" Target="../tags/tag3.xml" /><Relationship Id="rId30" Type="http://schemas.openxmlformats.org/officeDocument/2006/relationships/tags" Target="../tags/tag23.xml" /><Relationship Id="rId31" Type="http://schemas.openxmlformats.org/officeDocument/2006/relationships/image" Target="../media/image8.png" /><Relationship Id="rId32" Type="http://schemas.openxmlformats.org/officeDocument/2006/relationships/tags" Target="../tags/tag24.xml" /><Relationship Id="rId33" Type="http://schemas.openxmlformats.org/officeDocument/2006/relationships/tags" Target="../tags/tag25.xml" /><Relationship Id="rId34" Type="http://schemas.openxmlformats.org/officeDocument/2006/relationships/tags" Target="../tags/tag26.xml" /><Relationship Id="rId35" Type="http://schemas.openxmlformats.org/officeDocument/2006/relationships/tags" Target="../tags/tag27.xml" /><Relationship Id="rId36" Type="http://schemas.openxmlformats.org/officeDocument/2006/relationships/image" Target="../media/image9.png" /><Relationship Id="rId37" Type="http://schemas.openxmlformats.org/officeDocument/2006/relationships/tags" Target="../tags/tag28.xml" /><Relationship Id="rId38" Type="http://schemas.openxmlformats.org/officeDocument/2006/relationships/image" Target="../media/image10.png" /><Relationship Id="rId39" Type="http://schemas.openxmlformats.org/officeDocument/2006/relationships/tags" Target="../tags/tag29.xml" /><Relationship Id="rId4" Type="http://schemas.openxmlformats.org/officeDocument/2006/relationships/tags" Target="../tags/tag4.xml" /><Relationship Id="rId40" Type="http://schemas.openxmlformats.org/officeDocument/2006/relationships/image" Target="../media/image11.png" /><Relationship Id="rId41" Type="http://schemas.openxmlformats.org/officeDocument/2006/relationships/tags" Target="../tags/tag30.xml" /><Relationship Id="rId42" Type="http://schemas.openxmlformats.org/officeDocument/2006/relationships/tags" Target="../tags/tag31.xml" /><Relationship Id="rId43" Type="http://schemas.openxmlformats.org/officeDocument/2006/relationships/tags" Target="../tags/tag32.xml" /><Relationship Id="rId44" Type="http://schemas.openxmlformats.org/officeDocument/2006/relationships/tags" Target="../tags/tag33.xml" /><Relationship Id="rId45" Type="http://schemas.openxmlformats.org/officeDocument/2006/relationships/tags" Target="../tags/tag34.xml" /><Relationship Id="rId46" Type="http://schemas.openxmlformats.org/officeDocument/2006/relationships/tags" Target="../tags/tag35.xml" /><Relationship Id="rId47" Type="http://schemas.openxmlformats.org/officeDocument/2006/relationships/tags" Target="../tags/tag36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image" Target="../media/image2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image" Target="../media/image13.png" /><Relationship Id="rId14" Type="http://schemas.openxmlformats.org/officeDocument/2006/relationships/tags" Target="../tags/tag52.xml" /><Relationship Id="rId15" Type="http://schemas.openxmlformats.org/officeDocument/2006/relationships/image" Target="../media/image14.png" /><Relationship Id="rId16" Type="http://schemas.openxmlformats.org/officeDocument/2006/relationships/tags" Target="../tags/tag53.xml" /><Relationship Id="rId17" Type="http://schemas.openxmlformats.org/officeDocument/2006/relationships/image" Target="../media/image15.png" /><Relationship Id="rId18" Type="http://schemas.openxmlformats.org/officeDocument/2006/relationships/tags" Target="../tags/tag54.xml" /><Relationship Id="rId19" Type="http://schemas.openxmlformats.org/officeDocument/2006/relationships/tags" Target="../tags/tag55.xml" /><Relationship Id="rId2" Type="http://schemas.openxmlformats.org/officeDocument/2006/relationships/tags" Target="../tags/tag43.xml" /><Relationship Id="rId20" Type="http://schemas.openxmlformats.org/officeDocument/2006/relationships/tags" Target="../tags/tag56.xml" /><Relationship Id="rId21" Type="http://schemas.openxmlformats.org/officeDocument/2006/relationships/tags" Target="../tags/tag57.xml" /><Relationship Id="rId22" Type="http://schemas.openxmlformats.org/officeDocument/2006/relationships/tags" Target="../tags/tag58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2.png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image" Target="../media/image8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7.xml" /><Relationship Id="rId11" Type="http://schemas.openxmlformats.org/officeDocument/2006/relationships/image" Target="../media/image4.png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image" Target="../media/image5.png" /><Relationship Id="rId16" Type="http://schemas.openxmlformats.org/officeDocument/2006/relationships/tags" Target="../tags/tag71.xml" /><Relationship Id="rId17" Type="http://schemas.openxmlformats.org/officeDocument/2006/relationships/tags" Target="../tags/tag72.xml" /><Relationship Id="rId18" Type="http://schemas.openxmlformats.org/officeDocument/2006/relationships/tags" Target="../tags/tag73.xml" /><Relationship Id="rId19" Type="http://schemas.openxmlformats.org/officeDocument/2006/relationships/tags" Target="../tags/tag74.xml" /><Relationship Id="rId2" Type="http://schemas.openxmlformats.org/officeDocument/2006/relationships/tags" Target="../tags/tag60.xml" /><Relationship Id="rId20" Type="http://schemas.openxmlformats.org/officeDocument/2006/relationships/image" Target="../media/image16.png" /><Relationship Id="rId21" Type="http://schemas.openxmlformats.org/officeDocument/2006/relationships/tags" Target="../tags/tag75.xml" /><Relationship Id="rId22" Type="http://schemas.openxmlformats.org/officeDocument/2006/relationships/image" Target="../media/image17.png" /><Relationship Id="rId23" Type="http://schemas.openxmlformats.org/officeDocument/2006/relationships/tags" Target="../tags/tag76.xml" /><Relationship Id="rId24" Type="http://schemas.openxmlformats.org/officeDocument/2006/relationships/image" Target="../media/image18.png" /><Relationship Id="rId25" Type="http://schemas.openxmlformats.org/officeDocument/2006/relationships/tags" Target="../tags/tag77.xml" /><Relationship Id="rId26" Type="http://schemas.openxmlformats.org/officeDocument/2006/relationships/tags" Target="../tags/tag78.xml" /><Relationship Id="rId27" Type="http://schemas.openxmlformats.org/officeDocument/2006/relationships/tags" Target="../tags/tag79.xml" /><Relationship Id="rId28" Type="http://schemas.openxmlformats.org/officeDocument/2006/relationships/tags" Target="../tags/tag80.xml" /><Relationship Id="rId29" Type="http://schemas.openxmlformats.org/officeDocument/2006/relationships/tags" Target="../tags/tag81.xml" /><Relationship Id="rId3" Type="http://schemas.openxmlformats.org/officeDocument/2006/relationships/tags" Target="../tags/tag61.xml" /><Relationship Id="rId30" Type="http://schemas.openxmlformats.org/officeDocument/2006/relationships/tags" Target="../tags/tag82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62.xml" /><Relationship Id="rId5" Type="http://schemas.openxmlformats.org/officeDocument/2006/relationships/image" Target="../media/image1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image" Target="../media/image3.png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image" Target="../media/image4.png" /><Relationship Id="rId19" Type="http://schemas.openxmlformats.org/officeDocument/2006/relationships/tags" Target="../tags/tag127.xml" /><Relationship Id="rId2" Type="http://schemas.openxmlformats.org/officeDocument/2006/relationships/tags" Target="../tags/tag114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image" Target="../media/image5.png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image" Target="../media/image6.png" /><Relationship Id="rId27" Type="http://schemas.openxmlformats.org/officeDocument/2006/relationships/tags" Target="../tags/tag133.xml" /><Relationship Id="rId28" Type="http://schemas.openxmlformats.org/officeDocument/2006/relationships/image" Target="../media/image7.png" /><Relationship Id="rId29" Type="http://schemas.openxmlformats.org/officeDocument/2006/relationships/tags" Target="../tags/tag134.xml" /><Relationship Id="rId3" Type="http://schemas.openxmlformats.org/officeDocument/2006/relationships/tags" Target="../tags/tag115.xml" /><Relationship Id="rId30" Type="http://schemas.openxmlformats.org/officeDocument/2006/relationships/tags" Target="../tags/tag135.xml" /><Relationship Id="rId31" Type="http://schemas.openxmlformats.org/officeDocument/2006/relationships/image" Target="../media/image8.png" /><Relationship Id="rId32" Type="http://schemas.openxmlformats.org/officeDocument/2006/relationships/tags" Target="../tags/tag136.xml" /><Relationship Id="rId33" Type="http://schemas.openxmlformats.org/officeDocument/2006/relationships/tags" Target="../tags/tag137.xml" /><Relationship Id="rId34" Type="http://schemas.openxmlformats.org/officeDocument/2006/relationships/tags" Target="../tags/tag138.xml" /><Relationship Id="rId35" Type="http://schemas.openxmlformats.org/officeDocument/2006/relationships/tags" Target="../tags/tag139.xml" /><Relationship Id="rId36" Type="http://schemas.openxmlformats.org/officeDocument/2006/relationships/image" Target="../media/image9.png" /><Relationship Id="rId37" Type="http://schemas.openxmlformats.org/officeDocument/2006/relationships/tags" Target="../tags/tag140.xml" /><Relationship Id="rId38" Type="http://schemas.openxmlformats.org/officeDocument/2006/relationships/image" Target="../media/image10.png" /><Relationship Id="rId39" Type="http://schemas.openxmlformats.org/officeDocument/2006/relationships/tags" Target="../tags/tag141.xml" /><Relationship Id="rId4" Type="http://schemas.openxmlformats.org/officeDocument/2006/relationships/tags" Target="../tags/tag116.xml" /><Relationship Id="rId40" Type="http://schemas.openxmlformats.org/officeDocument/2006/relationships/image" Target="../media/image11.png" /><Relationship Id="rId41" Type="http://schemas.openxmlformats.org/officeDocument/2006/relationships/tags" Target="../tags/tag142.xml" /><Relationship Id="rId42" Type="http://schemas.openxmlformats.org/officeDocument/2006/relationships/tags" Target="../tags/tag143.xml" /><Relationship Id="rId43" Type="http://schemas.openxmlformats.org/officeDocument/2006/relationships/tags" Target="../tags/tag144.xml" /><Relationship Id="rId44" Type="http://schemas.openxmlformats.org/officeDocument/2006/relationships/tags" Target="../tags/tag145.xml" /><Relationship Id="rId45" Type="http://schemas.openxmlformats.org/officeDocument/2006/relationships/tags" Target="../tags/tag146.xml" /><Relationship Id="rId46" Type="http://schemas.openxmlformats.org/officeDocument/2006/relationships/tags" Target="../tags/tag147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117.xml" /><Relationship Id="rId6" Type="http://schemas.openxmlformats.org/officeDocument/2006/relationships/image" Target="../media/image1.png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DB0CE-A238-4068-919A-979DEA0F7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5529B-F08D-4EC8-A859-5985B1895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08D9F-F65E-481E-B5D7-E0E90E201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6056F-2165-4B90-A99E-60C539211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3C242-5D67-4EE6-B738-8D5DC46A5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6A995-ADC2-497C-9D8B-EE2FBC4C9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2347B-33B2-4099-B5FF-6367960AE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09082-DDDC-481D-A877-C5BAEB342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5D1B2-E086-4369-A0F3-80608F8C4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27A0B-A457-4887-8870-CB12C25EB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55B12-A7E7-4EFF-A21E-DAE04DD7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0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2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4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3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696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5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698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7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700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2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4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6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61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08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3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710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2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5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167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714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9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716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8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20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1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173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175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722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2201460" y="1563910"/>
            <a:ext cx="7992277" cy="165826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24" name="副标题 2"/>
          <p:cNvSpPr>
            <a:spLocks noGrp="1"/>
          </p:cNvSpPr>
          <p:nvPr>
            <p:ph type="subTitle" idx="1"/>
            <p:custDataLst>
              <p:tags r:id="rId43"/>
            </p:custDataLst>
          </p:nvPr>
        </p:nvSpPr>
        <p:spPr>
          <a:xfrm>
            <a:off x="2201458" y="3330064"/>
            <a:ext cx="7992277" cy="59390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32" name="文本占位符 23"/>
          <p:cNvSpPr>
            <a:spLocks noGrp="1"/>
          </p:cNvSpPr>
          <p:nvPr>
            <p:ph type="body" sz="quarter" idx="17" hasCustomPrompt="1"/>
            <p:custDataLst>
              <p:tags r:id="rId47"/>
            </p:custDataLst>
          </p:nvPr>
        </p:nvSpPr>
        <p:spPr>
          <a:xfrm>
            <a:off x="5117597" y="4137090"/>
            <a:ext cx="2160000" cy="54773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48" name="任意多边形: 形状 5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0" name="任意多边形: 形状 9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7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96931" y="1525480"/>
            <a:ext cx="10998137" cy="4511431"/>
          </a:xfrm>
          <a:prstGeom prst="rect">
            <a:avLst/>
          </a:prstGeom>
        </p:spPr>
      </p:pic>
      <p:sp>
        <p:nvSpPr>
          <p:cNvPr id="1048752" name="矩形: 圆角 11"/>
          <p:cNvSpPr/>
          <p:nvPr userDrawn="1">
            <p:custDataLst>
              <p:tags r:id="rId7"/>
            </p:custDataLst>
          </p:nvPr>
        </p:nvSpPr>
        <p:spPr>
          <a:xfrm>
            <a:off x="838200" y="1758911"/>
            <a:ext cx="10515600" cy="405995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4" name="矩形 12"/>
          <p:cNvSpPr/>
          <p:nvPr userDrawn="1">
            <p:custDataLst>
              <p:tags r:id="rId8"/>
            </p:custDataLst>
          </p:nvPr>
        </p:nvSpPr>
        <p:spPr>
          <a:xfrm rot="21152280">
            <a:off x="9798418" y="5635210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9" name="图片 13" descr="图标  描述已自动生成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273903" y="5473877"/>
            <a:ext cx="1277957" cy="670098"/>
          </a:xfrm>
          <a:prstGeom prst="rect">
            <a:avLst/>
          </a:prstGeom>
        </p:spPr>
      </p:pic>
      <p:sp>
        <p:nvSpPr>
          <p:cNvPr id="1048756" name="矩形: 圆角 15"/>
          <p:cNvSpPr/>
          <p:nvPr userDrawn="1">
            <p:custDataLst>
              <p:tags r:id="rId11"/>
            </p:custDataLst>
          </p:nvPr>
        </p:nvSpPr>
        <p:spPr>
          <a:xfrm>
            <a:off x="384810" y="6009005"/>
            <a:ext cx="11423015" cy="522605"/>
          </a:xfrm>
          <a:prstGeom prst="roundRect">
            <a:avLst>
              <a:gd name="adj" fmla="val 16667"/>
            </a:avLst>
          </a:prstGeom>
          <a:solidFill>
            <a:schemeClr val="accent4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8" name="任意多边形: 形状 16"/>
          <p:cNvSpPr/>
          <p:nvPr userDrawn="1">
            <p:custDataLst>
              <p:tags r:id="rId12"/>
            </p:custDataLst>
          </p:nvPr>
        </p:nvSpPr>
        <p:spPr>
          <a:xfrm>
            <a:off x="384810" y="6009005"/>
            <a:ext cx="7721600" cy="362585"/>
          </a:xfrm>
          <a:custGeom>
            <a:gdLst>
              <a:gd name="connsiteX0" fmla="*/ 87087 w 7721827"/>
              <a:gd name="connsiteY0" fmla="*/ 0 h 362857"/>
              <a:gd name="connsiteX1" fmla="*/ 7721827 w 7721827"/>
              <a:gd name="connsiteY1" fmla="*/ 0 h 362857"/>
              <a:gd name="connsiteX2" fmla="*/ 7358970 w 7721827"/>
              <a:gd name="connsiteY2" fmla="*/ 362857 h 362857"/>
              <a:gd name="connsiteX3" fmla="*/ 0 w 7721827"/>
              <a:gd name="connsiteY3" fmla="*/ 362857 h 362857"/>
              <a:gd name="connsiteX4" fmla="*/ 0 w 7721827"/>
              <a:gd name="connsiteY4" fmla="*/ 87087 h 362857"/>
              <a:gd name="connsiteX5" fmla="*/ 87087 w 7721827"/>
              <a:gd name="connsiteY5" fmla="*/ 0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21827" h="362857">
                <a:moveTo>
                  <a:pt x="87087" y="0"/>
                </a:moveTo>
                <a:lnTo>
                  <a:pt x="7721827" y="0"/>
                </a:lnTo>
                <a:cubicBezTo>
                  <a:pt x="7721827" y="200400"/>
                  <a:pt x="7559370" y="362857"/>
                  <a:pt x="7358970" y="362857"/>
                </a:cubicBezTo>
                <a:lnTo>
                  <a:pt x="0" y="362857"/>
                </a:lnTo>
                <a:lnTo>
                  <a:pt x="0" y="87087"/>
                </a:lnTo>
                <a:cubicBezTo>
                  <a:pt x="0" y="38990"/>
                  <a:pt x="38990" y="0"/>
                  <a:pt x="87087" y="0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1" name="图片 17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67670" y="5308191"/>
            <a:ext cx="908383" cy="823031"/>
          </a:xfrm>
          <a:prstGeom prst="rect">
            <a:avLst/>
          </a:prstGeom>
        </p:spPr>
      </p:pic>
      <p:pic>
        <p:nvPicPr>
          <p:cNvPr id="2097183" name="图片 18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442" y="-19"/>
            <a:ext cx="5608806" cy="2024047"/>
          </a:xfrm>
          <a:prstGeom prst="rect">
            <a:avLst/>
          </a:prstGeom>
        </p:spPr>
      </p:pic>
      <p:pic>
        <p:nvPicPr>
          <p:cNvPr id="2097185" name="图片 19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582752" y="-19"/>
            <a:ext cx="5608806" cy="2024047"/>
          </a:xfrm>
          <a:prstGeom prst="rect">
            <a:avLst/>
          </a:prstGeom>
        </p:spPr>
      </p:pic>
      <p:sp>
        <p:nvSpPr>
          <p:cNvPr id="1048760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4655999" y="239679"/>
            <a:ext cx="2880000" cy="1081088"/>
          </a:xfrm>
          <a:effectLst>
            <a:outerShdw blurRad="50800" dist="50800" dir="5400000" algn="ctr" rotWithShape="0">
              <a:schemeClr val="bg1">
                <a:alpha val="44000"/>
              </a:schemeClr>
            </a:outerShdw>
          </a:effectLst>
        </p:spPr>
        <p:txBody>
          <a:bodyPr anchor="ctr">
            <a:normAutofit/>
          </a:bodyPr>
          <a:lstStyle>
            <a:lvl1pPr algn="ctr">
              <a:defRPr sz="6000">
                <a:solidFill>
                  <a:schemeClr val="tx1"/>
                </a:solidFill>
                <a:effectLst>
                  <a:outerShdw blurRad="50800" dist="50800" dir="5400000" algn="ctr" rotWithShape="0">
                    <a:schemeClr val="accent1">
                      <a:lumMod val="50000"/>
                      <a:alpha val="0"/>
                    </a:schemeClr>
                  </a:outerShdw>
                </a:effectLst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0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2" name="任意多边形: 形状 9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7" name="图片 11" descr="卡通人物  中度可信度描述已自动生成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776" name="矩形: 圆角 13"/>
          <p:cNvSpPr/>
          <p:nvPr userDrawn="1">
            <p:custDataLst>
              <p:tags r:id="rId7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8" name="矩形: 圆角 14"/>
          <p:cNvSpPr/>
          <p:nvPr userDrawn="1">
            <p:custDataLst>
              <p:tags r:id="rId8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0" name="任意多边形: 形状 15"/>
          <p:cNvSpPr/>
          <p:nvPr userDrawn="1">
            <p:custDataLst>
              <p:tags r:id="rId9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2" name="矩形: 圆角 16"/>
          <p:cNvSpPr/>
          <p:nvPr userDrawn="1">
            <p:custDataLst>
              <p:tags r:id="rId10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89" name="图片 17" descr="图片包含 游戏机, 灯  描述已自动生成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91" name="图片 18" descr="图片包含 游戏机, 灯  描述已自动生成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84" name="椭圆 20"/>
          <p:cNvSpPr/>
          <p:nvPr userDrawn="1">
            <p:custDataLst>
              <p:tags r:id="rId14"/>
            </p:custDataLst>
          </p:nvPr>
        </p:nvSpPr>
        <p:spPr>
          <a:xfrm>
            <a:off x="465455" y="6363970"/>
            <a:ext cx="2762250" cy="29718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pic>
        <p:nvPicPr>
          <p:cNvPr id="2097193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70585" y="4065905"/>
            <a:ext cx="2192655" cy="2517775"/>
          </a:xfrm>
          <a:prstGeom prst="rect">
            <a:avLst/>
          </a:prstGeom>
        </p:spPr>
      </p:pic>
      <p:sp>
        <p:nvSpPr>
          <p:cNvPr id="1048786" name="任意多边形: 形状 22"/>
          <p:cNvSpPr/>
          <p:nvPr userDrawn="1">
            <p:custDataLst>
              <p:tags r:id="rId17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8" name="椭圆 24"/>
          <p:cNvSpPr/>
          <p:nvPr userDrawn="1">
            <p:custDataLst>
              <p:tags r:id="rId18"/>
            </p:custDataLst>
          </p:nvPr>
        </p:nvSpPr>
        <p:spPr>
          <a:xfrm rot="21442365" flipH="1">
            <a:off x="10210165" y="6447155"/>
            <a:ext cx="721995" cy="177165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90" name="椭圆 25"/>
          <p:cNvSpPr/>
          <p:nvPr userDrawn="1">
            <p:custDataLst>
              <p:tags r:id="rId19"/>
            </p:custDataLst>
          </p:nvPr>
        </p:nvSpPr>
        <p:spPr>
          <a:xfrm flipH="1">
            <a:off x="11054715" y="6516370"/>
            <a:ext cx="833755" cy="121920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95" name="图片 28" descr="图标  描述已自动生成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 flipH="1">
            <a:off x="11287760" y="5878195"/>
            <a:ext cx="431165" cy="347980"/>
          </a:xfrm>
          <a:prstGeom prst="rect">
            <a:avLst/>
          </a:prstGeom>
        </p:spPr>
      </p:pic>
      <p:pic>
        <p:nvPicPr>
          <p:cNvPr id="2097197" name="图片 29" descr="图标  描述已自动生成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 flipH="1">
            <a:off x="11106150" y="6112510"/>
            <a:ext cx="774700" cy="535940"/>
          </a:xfrm>
          <a:prstGeom prst="rect">
            <a:avLst/>
          </a:prstGeom>
        </p:spPr>
      </p:pic>
      <p:pic>
        <p:nvPicPr>
          <p:cNvPr id="2097199" name="图片 27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 flipH="1">
            <a:off x="9794240" y="4046220"/>
            <a:ext cx="2093595" cy="262509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2458094" y="3060298"/>
            <a:ext cx="7275813" cy="1973445"/>
          </a:xfrm>
        </p:spPr>
        <p:txBody>
          <a:bodyPr anchor="t"/>
          <a:lstStyle>
            <a:lvl1pPr algn="ctr">
              <a:defRPr sz="5400"/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文本占位符 7"/>
          <p:cNvSpPr>
            <a:spLocks noGrp="1"/>
          </p:cNvSpPr>
          <p:nvPr>
            <p:ph type="body" sz="quarter" idx="13" hasCustomPrompt="1"/>
            <p:custDataLst>
              <p:tags r:id="rId30"/>
            </p:custDataLst>
          </p:nvPr>
        </p:nvSpPr>
        <p:spPr>
          <a:xfrm>
            <a:off x="2458094" y="1739565"/>
            <a:ext cx="7275813" cy="1224000"/>
          </a:xfrm>
        </p:spPr>
        <p:txBody>
          <a:bodyPr anchor="b">
            <a:noAutofit/>
          </a:bodyPr>
          <a:lstStyle>
            <a:lvl1pPr marL="0" indent="0" algn="ctr">
              <a:buNone/>
              <a:defRPr sz="6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572277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201355"/>
            <a:ext cx="5157787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572277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201355"/>
            <a:ext cx="5183188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801858"/>
            <a:ext cx="10515600" cy="521911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83200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5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6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8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0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1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872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3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874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5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876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8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0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2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209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884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1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886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8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3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215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890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7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892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4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6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9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221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223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898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1732784" y="1656000"/>
            <a:ext cx="8726432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900" name="日期占位符 3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02" name="页脚占位符 4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04" name="灯片编号占位符 5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06" name="文本占位符 23"/>
          <p:cNvSpPr>
            <a:spLocks noGrp="1"/>
          </p:cNvSpPr>
          <p:nvPr>
            <p:ph type="body" sz="quarter" idx="17" hasCustomPrompt="1"/>
            <p:custDataLst>
              <p:tags r:id="rId46"/>
            </p:custDataLst>
          </p:nvPr>
        </p:nvSpPr>
        <p:spPr>
          <a:xfrm>
            <a:off x="5016000" y="3800786"/>
            <a:ext cx="2160000" cy="597663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2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26"/>
          <p:cNvSpPr/>
          <p:nvPr userDrawn="1">
            <p:custDataLst>
              <p:tags r:id="rId13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58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60" name="任意多边形: 形状 28"/>
          <p:cNvSpPr/>
          <p:nvPr userDrawn="1">
            <p:custDataLst>
              <p:tags r:id="rId15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zh-CN" altLang="en-US">
              <a:cs typeface="MiSans Light" panose="00000400000000000000" charset="-122"/>
            </a:endParaRPr>
          </a:p>
        </p:txBody>
      </p:sp>
      <p:grpSp>
        <p:nvGrpSpPr>
          <p:cNvPr id="33" name="组合 29"/>
          <p:cNvGrpSpPr/>
          <p:nvPr userDrawn="1">
            <p:custDataLst>
              <p:tags r:id="rId16"/>
            </p:custDataLst>
          </p:nvPr>
        </p:nvGrpSpPr>
        <p:grpSpPr>
          <a:xfrm>
            <a:off x="326947" y="394222"/>
            <a:ext cx="11538105" cy="5956299"/>
            <a:chOff x="474206" y="601464"/>
            <a:chExt cx="11258647" cy="5812035"/>
          </a:xfrm>
        </p:grpSpPr>
        <p:sp>
          <p:nvSpPr>
            <p:cNvPr id="1048662" name="矩形: 圆角 30"/>
            <p:cNvSpPr/>
            <p:nvPr>
              <p:custDataLst>
                <p:tags r:id="rId17"/>
              </p:custDataLst>
            </p:nvPr>
          </p:nvSpPr>
          <p:spPr>
            <a:xfrm>
              <a:off x="474206" y="601464"/>
              <a:ext cx="11258647" cy="5812035"/>
            </a:xfrm>
            <a:prstGeom prst="roundRect">
              <a:avLst>
                <a:gd name="adj" fmla="val 4352"/>
              </a:avLst>
            </a:prstGeom>
            <a:solidFill>
              <a:schemeClr val="accent4">
                <a:lumMod val="75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4" name="矩形: 圆角 31"/>
            <p:cNvSpPr/>
            <p:nvPr>
              <p:custDataLst>
                <p:tags r:id="rId18"/>
              </p:custDataLst>
            </p:nvPr>
          </p:nvSpPr>
          <p:spPr>
            <a:xfrm>
              <a:off x="645234" y="812195"/>
              <a:ext cx="10901531" cy="5297110"/>
            </a:xfrm>
            <a:prstGeom prst="roundRect">
              <a:avLst>
                <a:gd name="adj" fmla="val 3521"/>
              </a:avLst>
            </a:pr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6" name="任意多边形: 形状 32"/>
            <p:cNvSpPr/>
            <p:nvPr>
              <p:custDataLst>
                <p:tags r:id="rId19"/>
              </p:custDataLst>
            </p:nvPr>
          </p:nvSpPr>
          <p:spPr>
            <a:xfrm>
              <a:off x="644084" y="818206"/>
              <a:ext cx="10902682" cy="5446585"/>
            </a:xfrm>
            <a:custGeom>
              <a:gdLst>
                <a:gd name="connsiteX0" fmla="*/ 9555137 w 9664886"/>
                <a:gd name="connsiteY0" fmla="*/ 0 h 3704763"/>
                <a:gd name="connsiteX1" fmla="*/ 9585126 w 9664886"/>
                <a:gd name="connsiteY1" fmla="*/ 6055 h 3704763"/>
                <a:gd name="connsiteX2" fmla="*/ 9664886 w 9664886"/>
                <a:gd name="connsiteY2" fmla="*/ 126385 h 3704763"/>
                <a:gd name="connsiteX3" fmla="*/ 9664886 w 9664886"/>
                <a:gd name="connsiteY3" fmla="*/ 3574170 h 3704763"/>
                <a:gd name="connsiteX4" fmla="*/ 9534293 w 9664886"/>
                <a:gd name="connsiteY4" fmla="*/ 3704763 h 3704763"/>
                <a:gd name="connsiteX5" fmla="*/ 117223 w 9664886"/>
                <a:gd name="connsiteY5" fmla="*/ 3704763 h 3704763"/>
                <a:gd name="connsiteX6" fmla="*/ 24880 w 9664886"/>
                <a:gd name="connsiteY6" fmla="*/ 3666513 h 3704763"/>
                <a:gd name="connsiteX7" fmla="*/ 0 w 9664886"/>
                <a:gd name="connsiteY7" fmla="*/ 3629611 h 3704763"/>
                <a:gd name="connsiteX8" fmla="*/ 58549 w 9664886"/>
                <a:gd name="connsiteY8" fmla="*/ 208578 h 3704763"/>
                <a:gd name="connsiteX9" fmla="*/ 189142 w 9664886"/>
                <a:gd name="connsiteY9" fmla="*/ 77985 h 37047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664886" h="3704763">
                  <a:moveTo>
                    <a:pt x="9555137" y="0"/>
                  </a:moveTo>
                  <a:lnTo>
                    <a:pt x="9585126" y="6055"/>
                  </a:lnTo>
                  <a:cubicBezTo>
                    <a:pt x="9631998" y="25880"/>
                    <a:pt x="9664886" y="72292"/>
                    <a:pt x="9664886" y="126385"/>
                  </a:cubicBezTo>
                  <a:lnTo>
                    <a:pt x="9664886" y="3574170"/>
                  </a:lnTo>
                  <a:cubicBezTo>
                    <a:pt x="9664886" y="3646295"/>
                    <a:pt x="9606418" y="3704763"/>
                    <a:pt x="9534293" y="3704763"/>
                  </a:cubicBezTo>
                  <a:lnTo>
                    <a:pt x="117223" y="3704763"/>
                  </a:lnTo>
                  <a:cubicBezTo>
                    <a:pt x="81161" y="3704763"/>
                    <a:pt x="48512" y="3690146"/>
                    <a:pt x="24880" y="3666513"/>
                  </a:cubicBezTo>
                  <a:lnTo>
                    <a:pt x="0" y="3629611"/>
                  </a:lnTo>
                  <a:lnTo>
                    <a:pt x="58549" y="208578"/>
                  </a:lnTo>
                  <a:cubicBezTo>
                    <a:pt x="58549" y="136453"/>
                    <a:pt x="117017" y="77985"/>
                    <a:pt x="189142" y="77985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</p:grpSp>
      <p:sp>
        <p:nvSpPr>
          <p:cNvPr id="1048668" name="任意多边形: 形状 33"/>
          <p:cNvSpPr/>
          <p:nvPr userDrawn="1">
            <p:custDataLst>
              <p:tags r:id="rId20"/>
            </p:custDataLst>
          </p:nvPr>
        </p:nvSpPr>
        <p:spPr>
          <a:xfrm>
            <a:off x="0" y="6339114"/>
            <a:ext cx="12192000" cy="518886"/>
          </a:xfrm>
          <a:custGeom>
            <a:gdLst>
              <a:gd name="connsiteX0" fmla="*/ 0 w 12192000"/>
              <a:gd name="connsiteY0" fmla="*/ 0 h 518886"/>
              <a:gd name="connsiteX1" fmla="*/ 12192000 w 12192000"/>
              <a:gd name="connsiteY1" fmla="*/ 0 h 518886"/>
              <a:gd name="connsiteX2" fmla="*/ 12192000 w 12192000"/>
              <a:gd name="connsiteY2" fmla="*/ 518886 h 518886"/>
              <a:gd name="connsiteX3" fmla="*/ 0 w 12192000"/>
              <a:gd name="connsiteY3" fmla="*/ 518886 h 5188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18886">
                <a:moveTo>
                  <a:pt x="0" y="0"/>
                </a:moveTo>
                <a:lnTo>
                  <a:pt x="12192000" y="0"/>
                </a:lnTo>
                <a:lnTo>
                  <a:pt x="12192000" y="518886"/>
                </a:lnTo>
                <a:lnTo>
                  <a:pt x="0" y="51888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0" name="任意多边形: 形状 34"/>
          <p:cNvSpPr/>
          <p:nvPr userDrawn="1">
            <p:custDataLst>
              <p:tags r:id="rId21"/>
            </p:custDataLst>
          </p:nvPr>
        </p:nvSpPr>
        <p:spPr>
          <a:xfrm>
            <a:off x="0" y="6339115"/>
            <a:ext cx="8287831" cy="362857"/>
          </a:xfrm>
          <a:custGeom>
            <a:gdLst>
              <a:gd name="connsiteX0" fmla="*/ 0 w 8287831"/>
              <a:gd name="connsiteY0" fmla="*/ 0 h 362857"/>
              <a:gd name="connsiteX1" fmla="*/ 8287831 w 8287831"/>
              <a:gd name="connsiteY1" fmla="*/ 0 h 362857"/>
              <a:gd name="connsiteX2" fmla="*/ 7892239 w 8287831"/>
              <a:gd name="connsiteY2" fmla="*/ 362857 h 362857"/>
              <a:gd name="connsiteX3" fmla="*/ 0 w 8287831"/>
              <a:gd name="connsiteY3" fmla="*/ 362857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87830" h="362857">
                <a:moveTo>
                  <a:pt x="0" y="0"/>
                </a:moveTo>
                <a:lnTo>
                  <a:pt x="8287831" y="0"/>
                </a:lnTo>
                <a:cubicBezTo>
                  <a:pt x="8287831" y="200400"/>
                  <a:pt x="8110718" y="362857"/>
                  <a:pt x="7892239" y="362857"/>
                </a:cubicBezTo>
                <a:lnTo>
                  <a:pt x="0" y="362857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2" name="矩形: 圆角 35"/>
          <p:cNvSpPr/>
          <p:nvPr userDrawn="1">
            <p:custDataLst>
              <p:tags r:id="rId22"/>
            </p:custDataLst>
          </p:nvPr>
        </p:nvSpPr>
        <p:spPr>
          <a:xfrm>
            <a:off x="507167" y="563147"/>
            <a:ext cx="11177666" cy="562880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标题占位符 1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838200" y="672508"/>
            <a:ext cx="10515600" cy="80963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文本占位符 2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35344"/>
            <a:ext cx="10515600" cy="46422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KSO_TEMPLATE" hidden="1"/>
          <p:cNvSpPr/>
          <p:nvPr userDrawn="1">
            <p:custDataLst>
              <p:tags r:id="rId2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02" r:id="rId2"/>
    <p:sldLayoutId id="2147484703" r:id="rId3"/>
    <p:sldLayoutId id="2147484704" r:id="rId4"/>
    <p:sldLayoutId id="2147484705" r:id="rId5"/>
    <p:sldLayoutId id="2147484706" r:id="rId6"/>
    <p:sldLayoutId id="2147484707" r:id="rId7"/>
    <p:sldLayoutId id="2147484708" r:id="rId8"/>
    <p:sldLayoutId id="2147484709" r:id="rId9"/>
    <p:sldLayoutId id="2147484710" r:id="rId10"/>
    <p:sldLayoutId id="21474847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9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image" Target="../media/image19.png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22" Type="http://schemas.openxmlformats.org/officeDocument/2006/relationships/tags" Target="../tags/tag285.xml" /><Relationship Id="rId23" Type="http://schemas.openxmlformats.org/officeDocument/2006/relationships/tags" Target="../tags/tag286.xml" /><Relationship Id="rId24" Type="http://schemas.openxmlformats.org/officeDocument/2006/relationships/tags" Target="../tags/tag287.xml" /><Relationship Id="rId25" Type="http://schemas.openxmlformats.org/officeDocument/2006/relationships/tags" Target="../tags/tag288.xml" /><Relationship Id="rId26" Type="http://schemas.openxmlformats.org/officeDocument/2006/relationships/tags" Target="../tags/tag289.xml" /><Relationship Id="rId27" Type="http://schemas.openxmlformats.org/officeDocument/2006/relationships/tags" Target="../tags/tag290.xml" /><Relationship Id="rId28" Type="http://schemas.openxmlformats.org/officeDocument/2006/relationships/tags" Target="../tags/tag291.xml" /><Relationship Id="rId29" Type="http://schemas.openxmlformats.org/officeDocument/2006/relationships/tags" Target="../tags/tag292.xml" /><Relationship Id="rId3" Type="http://schemas.openxmlformats.org/officeDocument/2006/relationships/tags" Target="../tags/tag266.xml" /><Relationship Id="rId30" Type="http://schemas.openxmlformats.org/officeDocument/2006/relationships/tags" Target="../tags/tag293.xml" /><Relationship Id="rId31" Type="http://schemas.openxmlformats.org/officeDocument/2006/relationships/tags" Target="../tags/tag294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3.xml" /><Relationship Id="rId3" Type="http://schemas.openxmlformats.org/officeDocument/2006/relationships/tags" Target="../tags/tag324.xml" /><Relationship Id="rId4" Type="http://schemas.openxmlformats.org/officeDocument/2006/relationships/tags" Target="../tags/tag3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120343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01460" y="1563910"/>
            <a:ext cx="7992277" cy="1658260"/>
          </a:xfrm>
        </p:spPr>
        <p:txBody>
          <a:bodyPr>
            <a:normAutofit fontScale="93333"/>
          </a:bodyPr>
          <a:lstStyle/>
          <a:p>
            <a:r>
              <a:rPr lang="zh-CN" altLang="en-US"/>
              <a:t>幼儿园英语角的建设与管理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01458" y="3330064"/>
            <a:ext cx="7992277" cy="593901"/>
          </a:xfrm>
        </p:spPr>
        <p:txBody>
          <a:bodyPr/>
          <a:lstStyle/>
          <a:p>
            <a:r>
              <a:rPr lang="en-US" altLang="zh-CN" err="1"/>
              <a:t>XX,a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117597" y="4137090"/>
            <a:ext cx="21600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239679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58" name="标题"/>
          <p:cNvSpPr txBox="1"/>
          <p:nvPr>
            <p:custDataLst>
              <p:tags r:id="rId3"/>
            </p:custDataLst>
          </p:nvPr>
        </p:nvSpPr>
        <p:spPr>
          <a:xfrm>
            <a:off x="20974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0" name="矩形: 圆角 7"/>
          <p:cNvSpPr/>
          <p:nvPr>
            <p:custDataLst>
              <p:tags r:id="rId4"/>
            </p:custDataLst>
          </p:nvPr>
        </p:nvSpPr>
        <p:spPr>
          <a:xfrm>
            <a:off x="1907540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49" name="图形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28290" y="2098040"/>
            <a:ext cx="678815" cy="665480"/>
          </a:xfrm>
          <a:prstGeom prst="rect">
            <a:avLst/>
          </a:prstGeom>
        </p:spPr>
      </p:pic>
      <p:sp>
        <p:nvSpPr>
          <p:cNvPr id="1048962" name="序号"/>
          <p:cNvSpPr txBox="1"/>
          <p:nvPr>
            <p:custDataLst>
              <p:tags r:id="rId7"/>
            </p:custDataLst>
          </p:nvPr>
        </p:nvSpPr>
        <p:spPr>
          <a:xfrm>
            <a:off x="28460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01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64" name="标题"/>
          <p:cNvSpPr txBox="1"/>
          <p:nvPr>
            <p:custDataLst>
              <p:tags r:id="rId8"/>
            </p:custDataLst>
          </p:nvPr>
        </p:nvSpPr>
        <p:spPr>
          <a:xfrm>
            <a:off x="20866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英语角的活动组织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6" name="矩形: 圆角 7"/>
          <p:cNvSpPr/>
          <p:nvPr>
            <p:custDataLst>
              <p:tags r:id="rId9"/>
            </p:custDataLst>
          </p:nvPr>
        </p:nvSpPr>
        <p:spPr>
          <a:xfrm>
            <a:off x="18967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1" name="图形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17495" y="4013835"/>
            <a:ext cx="678815" cy="665480"/>
          </a:xfrm>
          <a:prstGeom prst="rect">
            <a:avLst/>
          </a:prstGeom>
        </p:spPr>
      </p:pic>
      <p:sp>
        <p:nvSpPr>
          <p:cNvPr id="1048968" name="序号"/>
          <p:cNvSpPr txBox="1"/>
          <p:nvPr>
            <p:custDataLst>
              <p:tags r:id="rId11"/>
            </p:custDataLst>
          </p:nvPr>
        </p:nvSpPr>
        <p:spPr>
          <a:xfrm>
            <a:off x="28352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04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0" name="标题"/>
          <p:cNvSpPr txBox="1"/>
          <p:nvPr>
            <p:custDataLst>
              <p:tags r:id="rId12"/>
            </p:custDataLst>
          </p:nvPr>
        </p:nvSpPr>
        <p:spPr>
          <a:xfrm>
            <a:off x="50311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英语角的建设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2" name="矩形: 圆角 7"/>
          <p:cNvSpPr/>
          <p:nvPr>
            <p:custDataLst>
              <p:tags r:id="rId13"/>
            </p:custDataLst>
          </p:nvPr>
        </p:nvSpPr>
        <p:spPr>
          <a:xfrm>
            <a:off x="4840605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3" name="图形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61990" y="2098040"/>
            <a:ext cx="678815" cy="665480"/>
          </a:xfrm>
          <a:prstGeom prst="rect">
            <a:avLst/>
          </a:prstGeom>
        </p:spPr>
      </p:pic>
      <p:sp>
        <p:nvSpPr>
          <p:cNvPr id="1048974" name="序号"/>
          <p:cNvSpPr txBox="1"/>
          <p:nvPr>
            <p:custDataLst>
              <p:tags r:id="rId15"/>
            </p:custDataLst>
          </p:nvPr>
        </p:nvSpPr>
        <p:spPr>
          <a:xfrm>
            <a:off x="57797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02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6" name="标题"/>
          <p:cNvSpPr txBox="1"/>
          <p:nvPr>
            <p:custDataLst>
              <p:tags r:id="rId16"/>
            </p:custDataLst>
          </p:nvPr>
        </p:nvSpPr>
        <p:spPr>
          <a:xfrm>
            <a:off x="50203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英语角的教学实施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8" name="矩形: 圆角 7"/>
          <p:cNvSpPr/>
          <p:nvPr>
            <p:custDataLst>
              <p:tags r:id="rId17"/>
            </p:custDataLst>
          </p:nvPr>
        </p:nvSpPr>
        <p:spPr>
          <a:xfrm>
            <a:off x="48304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5" name="图形 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51195" y="4013835"/>
            <a:ext cx="678815" cy="665480"/>
          </a:xfrm>
          <a:prstGeom prst="rect">
            <a:avLst/>
          </a:prstGeom>
        </p:spPr>
      </p:pic>
      <p:sp>
        <p:nvSpPr>
          <p:cNvPr id="1048980" name="序号"/>
          <p:cNvSpPr txBox="1"/>
          <p:nvPr>
            <p:custDataLst>
              <p:tags r:id="rId19"/>
            </p:custDataLst>
          </p:nvPr>
        </p:nvSpPr>
        <p:spPr>
          <a:xfrm>
            <a:off x="57689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05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2" name="标题"/>
          <p:cNvSpPr txBox="1"/>
          <p:nvPr>
            <p:custDataLst>
              <p:tags r:id="rId20"/>
            </p:custDataLst>
          </p:nvPr>
        </p:nvSpPr>
        <p:spPr>
          <a:xfrm>
            <a:off x="7964170" y="272161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英语角的管理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84" name="矩形: 圆角 7"/>
          <p:cNvSpPr/>
          <p:nvPr>
            <p:custDataLst>
              <p:tags r:id="rId21"/>
            </p:custDataLst>
          </p:nvPr>
        </p:nvSpPr>
        <p:spPr>
          <a:xfrm>
            <a:off x="7774305" y="193929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7" name="图形 6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95055" y="2077720"/>
            <a:ext cx="678815" cy="665480"/>
          </a:xfrm>
          <a:prstGeom prst="rect">
            <a:avLst/>
          </a:prstGeom>
        </p:spPr>
      </p:pic>
      <p:sp>
        <p:nvSpPr>
          <p:cNvPr id="1048986" name="序号"/>
          <p:cNvSpPr txBox="1"/>
          <p:nvPr>
            <p:custDataLst>
              <p:tags r:id="rId23"/>
            </p:custDataLst>
          </p:nvPr>
        </p:nvSpPr>
        <p:spPr>
          <a:xfrm>
            <a:off x="8712835" y="209931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03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8" name="标题"/>
          <p:cNvSpPr txBox="1"/>
          <p:nvPr>
            <p:custDataLst>
              <p:tags r:id="rId24"/>
            </p:custDataLst>
          </p:nvPr>
        </p:nvSpPr>
        <p:spPr>
          <a:xfrm>
            <a:off x="7953375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英语角的资源利用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90" name="矩形: 圆角 7"/>
          <p:cNvSpPr/>
          <p:nvPr>
            <p:custDataLst>
              <p:tags r:id="rId25"/>
            </p:custDataLst>
          </p:nvPr>
        </p:nvSpPr>
        <p:spPr>
          <a:xfrm>
            <a:off x="7763510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9" name="图形 6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84260" y="4013835"/>
            <a:ext cx="678815" cy="665480"/>
          </a:xfrm>
          <a:prstGeom prst="rect">
            <a:avLst/>
          </a:prstGeom>
        </p:spPr>
      </p:pic>
      <p:sp>
        <p:nvSpPr>
          <p:cNvPr id="1048992" name="序号"/>
          <p:cNvSpPr txBox="1"/>
          <p:nvPr>
            <p:custDataLst>
              <p:tags r:id="rId27"/>
            </p:custDataLst>
          </p:nvPr>
        </p:nvSpPr>
        <p:spPr>
          <a:xfrm>
            <a:off x="8702040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06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英语角的建设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确定建设目标</a:t>
            </a:r>
            <a:endParaRPr lang="zh-CN" altLang="en-US"/>
          </a:p>
        </p:txBody>
      </p:sp>
      <p:sp>
        <p:nvSpPr>
          <p:cNvPr id="1049332" name="弧形 58"/>
          <p:cNvSpPr/>
          <p:nvPr>
            <p:custDataLst>
              <p:tags r:id="rId2"/>
            </p:custDataLst>
          </p:nvPr>
        </p:nvSpPr>
        <p:spPr>
          <a:xfrm>
            <a:off x="8027409" y="2193277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弧形 57"/>
          <p:cNvSpPr/>
          <p:nvPr>
            <p:custDataLst>
              <p:tags r:id="rId3"/>
            </p:custDataLst>
          </p:nvPr>
        </p:nvSpPr>
        <p:spPr>
          <a:xfrm>
            <a:off x="838200" y="2193277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22"/>
          <p:cNvSpPr/>
          <p:nvPr>
            <p:custDataLst>
              <p:tags r:id="rId4"/>
            </p:custDataLst>
          </p:nvPr>
        </p:nvSpPr>
        <p:spPr>
          <a:xfrm>
            <a:off x="8354477" y="2457447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23"/>
          <p:cNvSpPr/>
          <p:nvPr>
            <p:custDataLst>
              <p:tags r:id="rId5"/>
            </p:custDataLst>
          </p:nvPr>
        </p:nvSpPr>
        <p:spPr>
          <a:xfrm>
            <a:off x="8724675" y="2513157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6"/>
            </p:custDataLst>
          </p:nvPr>
        </p:nvSpPr>
        <p:spPr>
          <a:xfrm>
            <a:off x="8788472" y="3265234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促进幼儿全面发展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2" name="椭圆 24"/>
          <p:cNvSpPr/>
          <p:nvPr>
            <p:custDataLst>
              <p:tags r:id="rId7"/>
            </p:custDataLst>
          </p:nvPr>
        </p:nvSpPr>
        <p:spPr>
          <a:xfrm>
            <a:off x="6022769" y="2457447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25"/>
          <p:cNvSpPr/>
          <p:nvPr>
            <p:custDataLst>
              <p:tags r:id="rId8"/>
            </p:custDataLst>
          </p:nvPr>
        </p:nvSpPr>
        <p:spPr>
          <a:xfrm>
            <a:off x="6392069" y="2513157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正文"/>
          <p:cNvSpPr txBox="1"/>
          <p:nvPr>
            <p:custDataLst>
              <p:tags r:id="rId9"/>
            </p:custDataLst>
          </p:nvPr>
        </p:nvSpPr>
        <p:spPr>
          <a:xfrm>
            <a:off x="6456763" y="3265234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提供良好的英语学习环境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椭圆 7"/>
          <p:cNvSpPr/>
          <p:nvPr>
            <p:custDataLst>
              <p:tags r:id="rId10"/>
            </p:custDataLst>
          </p:nvPr>
        </p:nvSpPr>
        <p:spPr>
          <a:xfrm>
            <a:off x="3691061" y="2457447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椭圆 9"/>
          <p:cNvSpPr/>
          <p:nvPr>
            <p:custDataLst>
              <p:tags r:id="rId11"/>
            </p:custDataLst>
          </p:nvPr>
        </p:nvSpPr>
        <p:spPr>
          <a:xfrm>
            <a:off x="4060360" y="2513157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12"/>
            </p:custDataLst>
          </p:nvPr>
        </p:nvSpPr>
        <p:spPr>
          <a:xfrm>
            <a:off x="4125055" y="3265234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培养幼儿英语兴趣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4" name="椭圆 5"/>
          <p:cNvSpPr/>
          <p:nvPr>
            <p:custDataLst>
              <p:tags r:id="rId13"/>
            </p:custDataLst>
          </p:nvPr>
        </p:nvSpPr>
        <p:spPr>
          <a:xfrm>
            <a:off x="1094284" y="2457447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椭圆 4"/>
          <p:cNvSpPr/>
          <p:nvPr>
            <p:custDataLst>
              <p:tags r:id="rId14"/>
            </p:custDataLst>
          </p:nvPr>
        </p:nvSpPr>
        <p:spPr>
          <a:xfrm>
            <a:off x="1463583" y="2513157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15"/>
            </p:custDataLst>
          </p:nvPr>
        </p:nvSpPr>
        <p:spPr>
          <a:xfrm>
            <a:off x="1528278" y="3265234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提高幼儿英语水平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选择合适的场地</a:t>
            </a:r>
            <a:endParaRPr lang="zh-CN" altLang="en-US"/>
          </a:p>
        </p:txBody>
      </p:sp>
      <p:sp>
        <p:nvSpPr>
          <p:cNvPr id="1049414" name="矩形 3"/>
          <p:cNvSpPr/>
          <p:nvPr>
            <p:custDataLst>
              <p:tags r:id="rId2"/>
            </p:custDataLst>
          </p:nvPr>
        </p:nvSpPr>
        <p:spPr>
          <a:xfrm>
            <a:off x="1724996" y="1535344"/>
            <a:ext cx="9257322" cy="101781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3"/>
          <p:cNvSpPr/>
          <p:nvPr>
            <p:custDataLst>
              <p:tags r:id="rId3"/>
            </p:custDataLst>
          </p:nvPr>
        </p:nvSpPr>
        <p:spPr>
          <a:xfrm>
            <a:off x="1209740" y="1535344"/>
            <a:ext cx="251056" cy="101781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"/>
          <p:cNvSpPr txBox="1"/>
          <p:nvPr>
            <p:custDataLst>
              <p:tags r:id="rId4"/>
            </p:custDataLst>
          </p:nvPr>
        </p:nvSpPr>
        <p:spPr>
          <a:xfrm>
            <a:off x="1990056" y="16232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考虑安全性：选择宽敞、明亮、通风良好的场地，避免安全隐患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39"/>
          <p:cNvSpPr/>
          <p:nvPr>
            <p:custDataLst>
              <p:tags r:id="rId5"/>
            </p:custDataLst>
          </p:nvPr>
        </p:nvSpPr>
        <p:spPr>
          <a:xfrm>
            <a:off x="1724996" y="2743594"/>
            <a:ext cx="9257322" cy="101781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5"/>
          <p:cNvSpPr/>
          <p:nvPr>
            <p:custDataLst>
              <p:tags r:id="rId6"/>
            </p:custDataLst>
          </p:nvPr>
        </p:nvSpPr>
        <p:spPr>
          <a:xfrm>
            <a:off x="1209740" y="2743594"/>
            <a:ext cx="251056" cy="101781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1"/>
          <p:cNvSpPr txBox="1"/>
          <p:nvPr>
            <p:custDataLst>
              <p:tags r:id="rId7"/>
            </p:custDataLst>
          </p:nvPr>
        </p:nvSpPr>
        <p:spPr>
          <a:xfrm>
            <a:off x="1990056" y="283153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考虑便利性：选择靠近教室、活动室等常用区域的场地，方便幼儿和家长使用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12"/>
          <p:cNvSpPr/>
          <p:nvPr>
            <p:custDataLst>
              <p:tags r:id="rId8"/>
            </p:custDataLst>
          </p:nvPr>
        </p:nvSpPr>
        <p:spPr>
          <a:xfrm>
            <a:off x="1724996" y="3951844"/>
            <a:ext cx="9257322" cy="101781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7"/>
          <p:cNvSpPr/>
          <p:nvPr>
            <p:custDataLst>
              <p:tags r:id="rId9"/>
            </p:custDataLst>
          </p:nvPr>
        </p:nvSpPr>
        <p:spPr>
          <a:xfrm>
            <a:off x="1209740" y="3951844"/>
            <a:ext cx="251056" cy="101781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19"/>
          <p:cNvSpPr txBox="1"/>
          <p:nvPr>
            <p:custDataLst>
              <p:tags r:id="rId10"/>
            </p:custDataLst>
          </p:nvPr>
        </p:nvSpPr>
        <p:spPr>
          <a:xfrm>
            <a:off x="1990056" y="40397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考虑舒适性：选择环境优美、氛围轻松的场地，让幼儿和家长在愉悦的环境中学习英语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9"/>
          <p:cNvSpPr/>
          <p:nvPr>
            <p:custDataLst>
              <p:tags r:id="rId11"/>
            </p:custDataLst>
          </p:nvPr>
        </p:nvSpPr>
        <p:spPr>
          <a:xfrm>
            <a:off x="1724996" y="5159475"/>
            <a:ext cx="9257322" cy="101781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26"/>
          <p:cNvSpPr/>
          <p:nvPr>
            <p:custDataLst>
              <p:tags r:id="rId12"/>
            </p:custDataLst>
          </p:nvPr>
        </p:nvSpPr>
        <p:spPr>
          <a:xfrm>
            <a:off x="1209740" y="5159475"/>
            <a:ext cx="251056" cy="101781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27"/>
          <p:cNvSpPr txBox="1"/>
          <p:nvPr>
            <p:custDataLst>
              <p:tags r:id="rId13"/>
            </p:custDataLst>
          </p:nvPr>
        </p:nvSpPr>
        <p:spPr>
          <a:xfrm>
            <a:off x="1990056" y="5247415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考虑功能性：选择具有良好隔音效果的场地，避免干扰其他活动和课程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布置英语角环境</a:t>
            </a:r>
            <a:endParaRPr lang="zh-CN" altLang="en-US"/>
          </a:p>
        </p:txBody>
      </p:sp>
      <p:sp>
        <p:nvSpPr>
          <p:cNvPr id="1049492" name="正文"/>
          <p:cNvSpPr txBox="1"/>
          <p:nvPr>
            <p:custDataLst>
              <p:tags r:id="rId2"/>
            </p:custDataLst>
          </p:nvPr>
        </p:nvSpPr>
        <p:spPr>
          <a:xfrm>
            <a:off x="3413213" y="1535344"/>
            <a:ext cx="5365575" cy="7093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选择合适的位置：宽敞、明亮、通风良好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3"/>
            </p:custDataLst>
          </p:nvPr>
        </p:nvSpPr>
        <p:spPr>
          <a:xfrm>
            <a:off x="3413213" y="2321930"/>
            <a:ext cx="5365575" cy="7093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布置墙面：悬挂英语海报、字母表、单词卡片等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4"/>
            </p:custDataLst>
          </p:nvPr>
        </p:nvSpPr>
        <p:spPr>
          <a:xfrm>
            <a:off x="3413213" y="3108516"/>
            <a:ext cx="5365575" cy="7093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准备教学用品：黑板、白板笔、彩色粉笔、磁铁等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5"/>
            </p:custDataLst>
          </p:nvPr>
        </p:nvSpPr>
        <p:spPr>
          <a:xfrm>
            <a:off x="3413213" y="3895102"/>
            <a:ext cx="5365575" cy="7093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设立阅读角：摆放英语书籍、绘本、杂志等阅读材料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6"/>
            </p:custDataLst>
          </p:nvPr>
        </p:nvSpPr>
        <p:spPr>
          <a:xfrm>
            <a:off x="3413213" y="4681688"/>
            <a:ext cx="5365575" cy="7093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准备游戏道具：英语卡片、拼图、积木等游戏材料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7"/>
            </p:custDataLst>
          </p:nvPr>
        </p:nvSpPr>
        <p:spPr>
          <a:xfrm>
            <a:off x="3413213" y="5468274"/>
            <a:ext cx="5365575" cy="7093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播放英语背景音乐：营造英语学习氛围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准备教具和资料</a:t>
            </a:r>
            <a:endParaRPr lang="zh-CN" altLang="en-US"/>
          </a:p>
        </p:txBody>
      </p:sp>
      <p:sp>
        <p:nvSpPr>
          <p:cNvPr id="1049558" name="椭圆 262"/>
          <p:cNvSpPr/>
          <p:nvPr>
            <p:custDataLst>
              <p:tags r:id="rId2"/>
            </p:custDataLst>
          </p:nvPr>
        </p:nvSpPr>
        <p:spPr>
          <a:xfrm>
            <a:off x="2569289" y="4098311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0" name="椭圆 263"/>
          <p:cNvSpPr/>
          <p:nvPr>
            <p:custDataLst>
              <p:tags r:id="rId3"/>
            </p:custDataLst>
          </p:nvPr>
        </p:nvSpPr>
        <p:spPr>
          <a:xfrm>
            <a:off x="3386278" y="4175373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2" name="椭圆 264"/>
          <p:cNvSpPr/>
          <p:nvPr>
            <p:custDataLst>
              <p:tags r:id="rId4"/>
            </p:custDataLst>
          </p:nvPr>
        </p:nvSpPr>
        <p:spPr>
          <a:xfrm>
            <a:off x="4151266" y="4402176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4" name="椭圆 265"/>
          <p:cNvSpPr/>
          <p:nvPr>
            <p:custDataLst>
              <p:tags r:id="rId5"/>
            </p:custDataLst>
          </p:nvPr>
        </p:nvSpPr>
        <p:spPr>
          <a:xfrm>
            <a:off x="4797840" y="4593892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66" name="椭圆 266"/>
          <p:cNvSpPr/>
          <p:nvPr>
            <p:custDataLst>
              <p:tags r:id="rId6"/>
            </p:custDataLst>
          </p:nvPr>
        </p:nvSpPr>
        <p:spPr>
          <a:xfrm>
            <a:off x="5460703" y="4789995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71857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54001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58073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59361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69629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39068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41297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41818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63258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603982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88392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98660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614568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95251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913420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76805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6" name="图形 15"/>
          <p:cNvSpPr/>
          <p:nvPr>
            <p:custDataLst>
              <p:tags r:id="rId23"/>
            </p:custDataLst>
          </p:nvPr>
        </p:nvSpPr>
        <p:spPr>
          <a:xfrm>
            <a:off x="5064113" y="4980458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8" name="图形 19"/>
          <p:cNvSpPr/>
          <p:nvPr>
            <p:custDataLst>
              <p:tags r:id="rId24"/>
            </p:custDataLst>
          </p:nvPr>
        </p:nvSpPr>
        <p:spPr>
          <a:xfrm>
            <a:off x="8496845" y="4685365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0" name="图形 27"/>
          <p:cNvSpPr/>
          <p:nvPr>
            <p:custDataLst>
              <p:tags r:id="rId25"/>
            </p:custDataLst>
          </p:nvPr>
        </p:nvSpPr>
        <p:spPr>
          <a:xfrm>
            <a:off x="4198255" y="3758108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709239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4" name="正文"/>
          <p:cNvSpPr txBox="1"/>
          <p:nvPr>
            <p:custDataLst>
              <p:tags r:id="rId27"/>
            </p:custDataLst>
          </p:nvPr>
        </p:nvSpPr>
        <p:spPr>
          <a:xfrm>
            <a:off x="838200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英语角环境布置：设置英语角区域，布置英语角环境，营造英语学习氛围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正文"/>
          <p:cNvSpPr txBox="1"/>
          <p:nvPr>
            <p:custDataLst>
              <p:tags r:id="rId28"/>
            </p:custDataLst>
          </p:nvPr>
        </p:nvSpPr>
        <p:spPr>
          <a:xfrm>
            <a:off x="9285014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教师培训：对英语角教师进行培训，提高教师的英语教学能力和水平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正文"/>
          <p:cNvSpPr txBox="1"/>
          <p:nvPr>
            <p:custDataLst>
              <p:tags r:id="rId29"/>
            </p:custDataLst>
          </p:nvPr>
        </p:nvSpPr>
        <p:spPr>
          <a:xfrm>
            <a:off x="7026390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资料准备：准备英语教学所需的资料，如英语教材、英语故事书、英语儿歌等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正文"/>
          <p:cNvSpPr txBox="1"/>
          <p:nvPr>
            <p:custDataLst>
              <p:tags r:id="rId30"/>
            </p:custDataLst>
          </p:nvPr>
        </p:nvSpPr>
        <p:spPr>
          <a:xfrm>
            <a:off x="3096824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教具准备：准备英语教学所需的教具，如英语卡片、英语挂图、英语玩具等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英语角的管理</a:t>
            </a:r>
            <a:endParaRPr lang="zh-CN" altLang="en-US"/>
          </a:p>
        </p:txBody>
      </p:sp>
      <p:sp>
        <p:nvSpPr>
          <p:cNvPr id="10496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制定管理规定</a:t>
            </a:r>
            <a:endParaRPr lang="zh-CN" altLang="en-US"/>
          </a:p>
        </p:txBody>
      </p:sp>
      <p:sp>
        <p:nvSpPr>
          <p:cNvPr id="1049808" name="椭圆 262"/>
          <p:cNvSpPr/>
          <p:nvPr>
            <p:custDataLst>
              <p:tags r:id="rId2"/>
            </p:custDataLst>
          </p:nvPr>
        </p:nvSpPr>
        <p:spPr>
          <a:xfrm>
            <a:off x="2569289" y="4098311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0" name="椭圆 263"/>
          <p:cNvSpPr/>
          <p:nvPr>
            <p:custDataLst>
              <p:tags r:id="rId3"/>
            </p:custDataLst>
          </p:nvPr>
        </p:nvSpPr>
        <p:spPr>
          <a:xfrm>
            <a:off x="3386278" y="4175373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2" name="椭圆 264"/>
          <p:cNvSpPr/>
          <p:nvPr>
            <p:custDataLst>
              <p:tags r:id="rId4"/>
            </p:custDataLst>
          </p:nvPr>
        </p:nvSpPr>
        <p:spPr>
          <a:xfrm>
            <a:off x="4151266" y="4402176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4" name="椭圆 265"/>
          <p:cNvSpPr/>
          <p:nvPr>
            <p:custDataLst>
              <p:tags r:id="rId5"/>
            </p:custDataLst>
          </p:nvPr>
        </p:nvSpPr>
        <p:spPr>
          <a:xfrm>
            <a:off x="4797840" y="4593892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6" name="椭圆 266"/>
          <p:cNvSpPr/>
          <p:nvPr>
            <p:custDataLst>
              <p:tags r:id="rId6"/>
            </p:custDataLst>
          </p:nvPr>
        </p:nvSpPr>
        <p:spPr>
          <a:xfrm>
            <a:off x="5460703" y="4789995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71857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54001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58073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59361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69629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39068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41297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41818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63258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603982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88392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98660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614568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95251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913420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76805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6" name="图形 15"/>
          <p:cNvSpPr/>
          <p:nvPr>
            <p:custDataLst>
              <p:tags r:id="rId23"/>
            </p:custDataLst>
          </p:nvPr>
        </p:nvSpPr>
        <p:spPr>
          <a:xfrm>
            <a:off x="5064113" y="4980458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8" name="图形 19"/>
          <p:cNvSpPr/>
          <p:nvPr>
            <p:custDataLst>
              <p:tags r:id="rId24"/>
            </p:custDataLst>
          </p:nvPr>
        </p:nvSpPr>
        <p:spPr>
          <a:xfrm>
            <a:off x="8496845" y="4685365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0" name="图形 27"/>
          <p:cNvSpPr/>
          <p:nvPr>
            <p:custDataLst>
              <p:tags r:id="rId25"/>
            </p:custDataLst>
          </p:nvPr>
        </p:nvSpPr>
        <p:spPr>
          <a:xfrm>
            <a:off x="4198255" y="3758108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709239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4" name="正文"/>
          <p:cNvSpPr txBox="1"/>
          <p:nvPr>
            <p:custDataLst>
              <p:tags r:id="rId27"/>
            </p:custDataLst>
          </p:nvPr>
        </p:nvSpPr>
        <p:spPr>
          <a:xfrm>
            <a:off x="838200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明确英语角的开放时间、地点和参与人员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正文"/>
          <p:cNvSpPr txBox="1"/>
          <p:nvPr>
            <p:custDataLst>
              <p:tags r:id="rId28"/>
            </p:custDataLst>
          </p:nvPr>
        </p:nvSpPr>
        <p:spPr>
          <a:xfrm>
            <a:off x="9285014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定期对英语角的活动效果进行评估和改进，确保其质量和效果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正文"/>
          <p:cNvSpPr txBox="1"/>
          <p:nvPr>
            <p:custDataLst>
              <p:tags r:id="rId29"/>
            </p:custDataLst>
          </p:nvPr>
        </p:nvSpPr>
        <p:spPr>
          <a:xfrm>
            <a:off x="7818944" y="2579614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制定英语角的规章制度，包括纪律、卫生、安全等方面的要求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正文"/>
          <p:cNvSpPr txBox="1"/>
          <p:nvPr>
            <p:custDataLst>
              <p:tags r:id="rId30"/>
            </p:custDataLst>
          </p:nvPr>
        </p:nvSpPr>
        <p:spPr>
          <a:xfrm>
            <a:off x="2303016" y="2579614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制定英语角的活动计划和安排，包括主题、内容、形式等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正文"/>
          <p:cNvSpPr txBox="1"/>
          <p:nvPr>
            <p:custDataLst>
              <p:tags r:id="rId31"/>
            </p:custDataLst>
          </p:nvPr>
        </p:nvSpPr>
        <p:spPr>
          <a:xfrm>
            <a:off x="5061607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确定英语角的管理团队，包括负责人、协调员、志愿者等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安排教师指导</a:t>
            </a:r>
            <a:endParaRPr lang="zh-CN" altLang="en-US"/>
          </a:p>
        </p:txBody>
      </p:sp>
      <p:sp>
        <p:nvSpPr>
          <p:cNvPr id="1049908" name="矩形 31"/>
          <p:cNvSpPr/>
          <p:nvPr>
            <p:custDataLst>
              <p:tags r:id="rId2"/>
            </p:custDataLst>
          </p:nvPr>
        </p:nvSpPr>
        <p:spPr>
          <a:xfrm>
            <a:off x="2764303" y="1535344"/>
            <a:ext cx="6664373" cy="102769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教师选择：具备英语教学经验和幼儿教育背景的教师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0" name="矩形 4"/>
          <p:cNvSpPr/>
          <p:nvPr>
            <p:custDataLst>
              <p:tags r:id="rId3"/>
            </p:custDataLst>
          </p:nvPr>
        </p:nvSpPr>
        <p:spPr>
          <a:xfrm>
            <a:off x="2764303" y="2740197"/>
            <a:ext cx="6664373" cy="102769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指导内容：英语角的活动安排、教学计划、教学方法等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2" name="矩形 5"/>
          <p:cNvSpPr/>
          <p:nvPr>
            <p:custDataLst>
              <p:tags r:id="rId4"/>
            </p:custDataLst>
          </p:nvPr>
        </p:nvSpPr>
        <p:spPr>
          <a:xfrm>
            <a:off x="2764303" y="3945050"/>
            <a:ext cx="6664373" cy="102769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指导方式：定期召开教师会议，分享教学经验和问题解决方案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矩形 7"/>
          <p:cNvSpPr/>
          <p:nvPr>
            <p:custDataLst>
              <p:tags r:id="rId5"/>
            </p:custDataLst>
          </p:nvPr>
        </p:nvSpPr>
        <p:spPr>
          <a:xfrm>
            <a:off x="2764303" y="5149903"/>
            <a:ext cx="6664373" cy="102769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教师培训：定期组织教师参加英语教学培训，提高教学水平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组织学生参与</a:t>
            </a:r>
            <a:endParaRPr lang="zh-CN" altLang="en-US"/>
          </a:p>
        </p:txBody>
      </p:sp>
      <p:sp>
        <p:nvSpPr>
          <p:cNvPr id="1049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76351" y="1535344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72" name="矩形 65"/>
          <p:cNvSpPr/>
          <p:nvPr>
            <p:custDataLst>
              <p:tags r:id="rId3"/>
            </p:custDataLst>
          </p:nvPr>
        </p:nvSpPr>
        <p:spPr>
          <a:xfrm>
            <a:off x="1366101" y="1886533"/>
            <a:ext cx="210687" cy="2106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4" name="文本框 66"/>
          <p:cNvSpPr txBox="1"/>
          <p:nvPr>
            <p:custDataLst>
              <p:tags r:id="rId4"/>
            </p:custDataLst>
          </p:nvPr>
        </p:nvSpPr>
        <p:spPr>
          <a:xfrm>
            <a:off x="1734633" y="1790529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制定合理的参与规则，鼓励学生积极参与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98288" y="1535344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8" name="矩形 69"/>
          <p:cNvSpPr/>
          <p:nvPr>
            <p:custDataLst>
              <p:tags r:id="rId6"/>
            </p:custDataLst>
          </p:nvPr>
        </p:nvSpPr>
        <p:spPr>
          <a:xfrm>
            <a:off x="6387418" y="1886533"/>
            <a:ext cx="210687" cy="2106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0" name="文本框 70"/>
          <p:cNvSpPr txBox="1"/>
          <p:nvPr>
            <p:custDataLst>
              <p:tags r:id="rId7"/>
            </p:custDataLst>
          </p:nvPr>
        </p:nvSpPr>
        <p:spPr>
          <a:xfrm>
            <a:off x="6756569" y="1790529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安排有趣的英语角活动，激发学生的兴趣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76351" y="4001097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84" name="文本框 74"/>
          <p:cNvSpPr txBox="1"/>
          <p:nvPr>
            <p:custDataLst>
              <p:tags r:id="rId9"/>
            </p:custDataLst>
          </p:nvPr>
        </p:nvSpPr>
        <p:spPr>
          <a:xfrm>
            <a:off x="1734633" y="4255663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设立奖励机制，鼓励学生持续参与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86" name="矩形 73"/>
          <p:cNvSpPr/>
          <p:nvPr>
            <p:custDataLst>
              <p:tags r:id="rId10"/>
            </p:custDataLst>
          </p:nvPr>
        </p:nvSpPr>
        <p:spPr>
          <a:xfrm>
            <a:off x="1366101" y="4352286"/>
            <a:ext cx="210687" cy="2106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54651" y="4001097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0" name="矩形 84"/>
          <p:cNvSpPr/>
          <p:nvPr>
            <p:custDataLst>
              <p:tags r:id="rId12"/>
            </p:custDataLst>
          </p:nvPr>
        </p:nvSpPr>
        <p:spPr>
          <a:xfrm>
            <a:off x="6444401" y="4352286"/>
            <a:ext cx="210687" cy="2106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2" name="文本框 85"/>
          <p:cNvSpPr txBox="1"/>
          <p:nvPr>
            <p:custDataLst>
              <p:tags r:id="rId13"/>
            </p:custDataLst>
          </p:nvPr>
        </p:nvSpPr>
        <p:spPr>
          <a:xfrm>
            <a:off x="6812933" y="4255663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定期收集学生反馈，改进英语角管理方式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50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定期评估与调整</a:t>
            </a:r>
            <a:endParaRPr lang="zh-CN" altLang="en-US"/>
          </a:p>
        </p:txBody>
      </p:sp>
      <p:sp>
        <p:nvSpPr>
          <p:cNvPr id="1050048" name="矩形 3"/>
          <p:cNvSpPr/>
          <p:nvPr>
            <p:custDataLst>
              <p:tags r:id="rId2"/>
            </p:custDataLst>
          </p:nvPr>
        </p:nvSpPr>
        <p:spPr>
          <a:xfrm>
            <a:off x="1724996" y="1535344"/>
            <a:ext cx="9257322" cy="101781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0" name="矩形 13"/>
          <p:cNvSpPr/>
          <p:nvPr>
            <p:custDataLst>
              <p:tags r:id="rId3"/>
            </p:custDataLst>
          </p:nvPr>
        </p:nvSpPr>
        <p:spPr>
          <a:xfrm>
            <a:off x="1209740" y="1535344"/>
            <a:ext cx="251056" cy="101781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2" name="文本框 4"/>
          <p:cNvSpPr txBox="1"/>
          <p:nvPr>
            <p:custDataLst>
              <p:tags r:id="rId4"/>
            </p:custDataLst>
          </p:nvPr>
        </p:nvSpPr>
        <p:spPr>
          <a:xfrm>
            <a:off x="1990056" y="16232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定期评估：定期对英语角的活动效果进行评估，发现问题并及时改进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4" name="矩形 39"/>
          <p:cNvSpPr/>
          <p:nvPr>
            <p:custDataLst>
              <p:tags r:id="rId5"/>
            </p:custDataLst>
          </p:nvPr>
        </p:nvSpPr>
        <p:spPr>
          <a:xfrm>
            <a:off x="1724996" y="2743594"/>
            <a:ext cx="9257322" cy="101781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6" name="矩形 5"/>
          <p:cNvSpPr/>
          <p:nvPr>
            <p:custDataLst>
              <p:tags r:id="rId6"/>
            </p:custDataLst>
          </p:nvPr>
        </p:nvSpPr>
        <p:spPr>
          <a:xfrm>
            <a:off x="1209740" y="2743594"/>
            <a:ext cx="251056" cy="101781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8" name="文本框 41"/>
          <p:cNvSpPr txBox="1"/>
          <p:nvPr>
            <p:custDataLst>
              <p:tags r:id="rId7"/>
            </p:custDataLst>
          </p:nvPr>
        </p:nvSpPr>
        <p:spPr>
          <a:xfrm>
            <a:off x="1990056" y="283153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调整策略：根据评估结果，调整英语角的管理策略，提高活动效果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0" name="矩形 12"/>
          <p:cNvSpPr/>
          <p:nvPr>
            <p:custDataLst>
              <p:tags r:id="rId8"/>
            </p:custDataLst>
          </p:nvPr>
        </p:nvSpPr>
        <p:spPr>
          <a:xfrm>
            <a:off x="1724996" y="3951844"/>
            <a:ext cx="9257322" cy="101781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2" name="矩形 17"/>
          <p:cNvSpPr/>
          <p:nvPr>
            <p:custDataLst>
              <p:tags r:id="rId9"/>
            </p:custDataLst>
          </p:nvPr>
        </p:nvSpPr>
        <p:spPr>
          <a:xfrm>
            <a:off x="1209740" y="3951844"/>
            <a:ext cx="251056" cy="101781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4" name="文本框 19"/>
          <p:cNvSpPr txBox="1"/>
          <p:nvPr>
            <p:custDataLst>
              <p:tags r:id="rId10"/>
            </p:custDataLst>
          </p:nvPr>
        </p:nvSpPr>
        <p:spPr>
          <a:xfrm>
            <a:off x="1990056" y="40397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教师培训：定期对英语角教师进行培训，提高教师的教学水平和管理能力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6" name="矩形 49"/>
          <p:cNvSpPr/>
          <p:nvPr>
            <p:custDataLst>
              <p:tags r:id="rId11"/>
            </p:custDataLst>
          </p:nvPr>
        </p:nvSpPr>
        <p:spPr>
          <a:xfrm>
            <a:off x="1724996" y="5159475"/>
            <a:ext cx="9257322" cy="101781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8" name="矩形 26"/>
          <p:cNvSpPr/>
          <p:nvPr>
            <p:custDataLst>
              <p:tags r:id="rId12"/>
            </p:custDataLst>
          </p:nvPr>
        </p:nvSpPr>
        <p:spPr>
          <a:xfrm>
            <a:off x="1209740" y="5159475"/>
            <a:ext cx="251056" cy="101781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0" name="文本框 27"/>
          <p:cNvSpPr txBox="1"/>
          <p:nvPr>
            <p:custDataLst>
              <p:tags r:id="rId13"/>
            </p:custDataLst>
          </p:nvPr>
        </p:nvSpPr>
        <p:spPr>
          <a:xfrm>
            <a:off x="1990056" y="5247415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家长反馈：收集家长的反馈意见，根据家长的需求和建议进行调整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/>
        <p:cNvGrpSpPr/>
        <p:nvPr/>
      </p:nvGrpSpPr>
      <p:grpSpPr>
        <a:xfrm>
          <a:off x="0" y="0"/>
          <a:ext cx="0" cy="0"/>
        </a:xfrm>
      </p:grpSpPr>
      <p:sp>
        <p:nvSpPr>
          <p:cNvPr id="10501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英语角的活动组织</a:t>
            </a:r>
            <a:endParaRPr lang="zh-CN" altLang="en-US"/>
          </a:p>
        </p:txBody>
      </p:sp>
      <p:sp>
        <p:nvSpPr>
          <p:cNvPr id="10501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https://d.book118.com/575312034301011040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34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a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标题"/>
  <p:tag name="KSO_WM_UNIT_TYPE" val="a"/>
  <p:tag name="KSO_WM_UNIT_VALUE" val="22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5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7"/>
</p:tagLst>
</file>

<file path=ppt/tags/tag168.xml><?xml version="1.0" encoding="utf-8"?>
<p:tagLst xmlns:p="http://schemas.openxmlformats.org/presentationml/2006/main">
  <p:tag name="KSO_WM_BEAUTIFY_FLAG" val="#wm#"/>
  <p:tag name="KSO_WM_SLIDE_ID" val="custom202309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2"/>
  <p:tag name="KSO_WM_UNIT_INDEX" val="1_1_2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2"/>
  <p:tag name="KSO_WM_UNIT_INDEX" val="1_4_2"/>
  <p:tag name="KSO_WM_UNIT_LAYERLEVEL" val="1_1_1"/>
  <p:tag name="KSO_WM_UNIT_SUBTYPE" val="d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2"/>
  <p:tag name="KSO_WM_UNIT_INDEX" val="1_2_2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3"/>
  <p:tag name="KSO_WM_UNIT_INDEX" val="1_5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2"/>
  <p:tag name="KSO_WM_UNIT_INDEX" val="1_5_2"/>
  <p:tag name="KSO_WM_UNIT_LAYERLEVEL" val="1_1_1"/>
  <p:tag name="KSO_WM_UNIT_SUBTYPE" val="d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2"/>
  <p:tag name="KSO_WM_UNIT_INDEX" val="1_3_2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3"/>
  <p:tag name="KSO_WM_UNIT_INDEX" val="1_6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2"/>
  <p:tag name="KSO_WM_UNIT_INDEX" val="1_6_2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0"/>
</p:tagLst>
</file>

<file path=ppt/tags/tag325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3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">
      <a:dk1>
        <a:srgbClr val="000000"/>
      </a:dk1>
      <a:lt1>
        <a:srgbClr val="FFFFFF"/>
      </a:lt1>
      <a:dk2>
        <a:srgbClr val="4A6F01"/>
      </a:dk2>
      <a:lt2>
        <a:srgbClr val="FFFFFF"/>
      </a:lt2>
      <a:accent1>
        <a:srgbClr val="FFD72D"/>
      </a:accent1>
      <a:accent2>
        <a:srgbClr val="FE7162"/>
      </a:accent2>
      <a:accent3>
        <a:srgbClr val="72C1E8"/>
      </a:accent3>
      <a:accent4>
        <a:srgbClr val="FFB047"/>
      </a:accent4>
      <a:accent5>
        <a:srgbClr val="EA72E1"/>
      </a:accent5>
      <a:accent6>
        <a:srgbClr val="52E0B1"/>
      </a:accent6>
      <a:hlink>
        <a:srgbClr val="70A1C0"/>
      </a:hlink>
      <a:folHlink>
        <a:srgbClr val="FF0000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MiSans Light</vt:lpstr>
      <vt:lpstr>Wingdings</vt:lpstr>
      <vt:lpstr>Office Theme</vt:lpstr>
      <vt:lpstr>幼儿园英语角的建设与管理</vt:lpstr>
      <vt:lpstr>目录</vt:lpstr>
      <vt:lpstr>添加章节标题</vt:lpstr>
      <vt:lpstr>英语角的建设</vt:lpstr>
      <vt:lpstr>确定建设目标</vt:lpstr>
      <vt:lpstr>选择合适的场地</vt:lpstr>
      <vt:lpstr>布置英语角环境</vt:lpstr>
      <vt:lpstr>准备教具和资料</vt:lpstr>
      <vt:lpstr>英语角的管理</vt:lpstr>
      <vt:lpstr>制定管理规定</vt:lpstr>
      <vt:lpstr>安排教师指导</vt:lpstr>
      <vt:lpstr>组织学生参与</vt:lpstr>
      <vt:lpstr>定期评估与调整</vt:lpstr>
      <vt:lpstr>英语角的活动组织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2024-09-01T00:35:19.750</cp:lastPrinted>
  <dcterms:created xsi:type="dcterms:W3CDTF">2024-08-31T16:35:19Z</dcterms:created>
  <dcterms:modified xsi:type="dcterms:W3CDTF">2024-08-31T16:35:22Z</dcterms:modified>
</cp:coreProperties>
</file>