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892D66-0435-4A62-8E82-E42526B66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B56A69-377A-416C-98EB-A7BBB48BB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E7BF5-C3A8-461D-ABFF-BBF670BD0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6FEA82-772F-42C9-85A2-D3F218721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84C736-4C79-458A-BC63-1D63E46F7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6D369C-95CB-4E0D-A91A-3D5A0C8DA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383A26-5032-45B7-8A4A-225AE4D5E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34DEA1-DD23-427F-A8D5-730EDC1B4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C1A880-825D-4DAD-8003-A2BCBF68E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974074-5951-48A4-8176-13627D19A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93683B-703A-4FD6-845C-A04DC9B2D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925900" y="2709267"/>
            <a:ext cx="6340197" cy="1421928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t">
            <a:spAutoFit/>
          </a:bodyPr>
          <a:lstStyle>
            <a:lvl1pPr algn="ctr">
              <a:defRPr sz="9600" b="1" i="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080063" y="1687090"/>
            <a:ext cx="4031873" cy="923330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b">
            <a:spAutoFit/>
          </a:bodyPr>
          <a:lstStyle>
            <a:lvl1pPr marL="0" indent="0" algn="ctr">
              <a:buNone/>
              <a:defRPr sz="6000" b="0" i="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3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312201012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湿疹教学查房PPT皮肤科\n## 1.湿疹的基本概念与分类\n### 1.1湿疹的定义及其发病机制\n### 1.2湿疹的临床分类及其特点\n### 1.3湿疹的病因及诱发因素\n## 2.湿疹的临床表现与诊断\n### 2.1湿疹的临床表现及诊断要点\n### 2.2湿疹的实验室检查与诊断方法\n### 2.3湿疹的鉴别诊断及其注意事项\n## 3.湿疹的治疗方法\n### 3.1湿疹的药物治疗及其选择\n### 3.2湿疹的外科治疗及其适应症\n### 3.3湿疹的物理治疗及其效果\n## 4.湿疹的护理与预防\n### 4.1湿疹的护理要点及注意事项\n### 4.2湿疹的预防策略及其方法\n### 4.3湿疹患者的生活指导及其建议\n## 5.湿疹的教学查房实践\n### 5.1湿疹教学查房的组织实施与方法\n### 5.2湿疹教学查房中的案例分析\n### 5.3湿疹教学查房的效果评价与反馈\n&quot;,&quot;templateId&quot;:&quot;ofidqcx4cjbazcx6nnrq4sfx3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709267"/>
            <a:ext cx="11055350" cy="14097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7700"/>
              <a:t>湿疹教学查房PPT皮肤科</a:t>
            </a:r>
            <a:endParaRPr/>
          </a:p>
        </p:txBody>
      </p:sp>
      <p:sp>
        <p:nvSpPr>
          <p:cNvPr id="3" name="圆角矩形 3"/>
          <p:cNvSpPr/>
          <p:nvPr/>
        </p:nvSpPr>
        <p:spPr>
          <a:xfrm>
            <a:off x="3819167" y="4205996"/>
            <a:ext cx="4559300" cy="6985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50000"/>
                  <a:alpha val="90275"/>
                </a:schemeClr>
              </a:gs>
              <a:gs pos="100000">
                <a:schemeClr val="accent1">
                  <a:lumMod val="75000"/>
                  <a:alpha val="9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360000" tIns="108000" rIns="360000" bIns="10800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lvl="0" indent="0" algn="ctr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sz="1800">
                <a:solidFill>
                  <a:schemeClr val="lt1">
                    <a:alpha val="100000"/>
                  </a:schemeClr>
                </a:solidFill>
                <a:latin typeface="Arial"/>
                <a:ea typeface="黑体"/>
              </a:defRPr>
            </a:pPr>
            <a:r>
              <a:rPr lang="en-US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3774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9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湿疹的基本概念与分类</a:t>
            </a:r>
            <a:endParaRPr/>
          </a:p>
        </p:txBody>
      </p:sp>
      <p:sp>
        <p:nvSpPr>
          <p:cNvPr id="90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01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0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0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0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湿疹是一种常见的皮肤炎症性疾病</a:t>
                </a:r>
                <a:endParaRPr/>
              </a:p>
            </p:txBody>
          </p:sp>
          <p:sp>
            <p:nvSpPr>
              <p:cNvPr id="1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发病率高，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影响各年龄段人群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，易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反复发作</a:t>
                </a:r>
                <a:endParaRPr/>
              </a:p>
            </p:txBody>
          </p:sp>
          <p:sp>
            <p:nvSpPr>
              <p:cNvPr id="10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1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1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湿疹的发病机制尚不完全明确</a:t>
                </a:r>
                <a:endParaRPr/>
              </a:p>
            </p:txBody>
          </p:sp>
          <p:sp>
            <p:nvSpPr>
              <p:cNvPr id="11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等多种因素有关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表现为皮肤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炎症反应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血管扩张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瘙痒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等症状</a:t>
                </a:r>
                <a:endParaRPr/>
              </a:p>
            </p:txBody>
          </p:sp>
          <p:sp>
            <p:nvSpPr>
              <p:cNvPr id="11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1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湿疹的定义及其发病机制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湿疹的临床分类及其特点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3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根据病程和皮损特点，湿疹可分为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急性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亚急性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慢性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三类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急性湿疹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：病程短，皮损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红肿瘙痒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渗出明显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亚急性湿疹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：病程较长，皮损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红肿减轻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渗出减少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鳞屑增多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慢性湿疹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：病程长，皮损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肥厚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苔藓化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色素沉着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 -不同类型的湿疹，治疗方法也有所不同</a:t>
            </a:r>
            <a:endParaRPr/>
          </a:p>
        </p:txBody>
      </p:sp>
      <p:cxnSp>
        <p:nvCxnSpPr>
          <p:cNvPr id="124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5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7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28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29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0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1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2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3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湿疹的病因复杂，主要包括内因和外因</a:t>
                </a:r>
                <a:endParaRPr/>
              </a:p>
            </p:txBody>
          </p:sp>
          <p:sp>
            <p:nvSpPr>
              <p:cNvPr id="13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内分泌失调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化学物质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过敏原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</p:grpSp>
        <p:grpSp>
          <p:nvGrpSpPr>
            <p:cNvPr id="135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湿疹的诱发因素包括气候变化、皮肤刺激、精神紧张等</a:t>
                </a:r>
                <a:endParaRPr/>
              </a:p>
            </p:txBody>
          </p:sp>
          <p:sp>
            <p:nvSpPr>
              <p:cNvPr id="13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潮湿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等环境易诱发湿疹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刺激性化学物质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过敏原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也可能诱发湿疹</a:t>
                </a:r>
                <a:endParaRPr/>
              </a:p>
            </p:txBody>
          </p:sp>
          <p:sp>
            <p:nvSpPr>
              <p:cNvPr id="138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9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0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1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湿疹的病因及诱发因素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4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湿疹的临床表现与诊断</a:t>
            </a:r>
            <a:endParaRPr/>
          </a:p>
        </p:txBody>
      </p:sp>
      <p:sp>
        <p:nvSpPr>
          <p:cNvPr id="145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02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湿疹的临床表现多样，主要包括皮肤症状和瘙痒</a:t>
                </a:r>
                <a:endParaRPr/>
              </a:p>
            </p:txBody>
          </p:sp>
          <p:sp>
            <p:nvSpPr>
              <p:cNvPr id="1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红肿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丘疹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糜烂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渗出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瘙痒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：为湿疹的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，可影响患者的生活和工作</a:t>
                </a:r>
                <a:endParaRPr/>
              </a:p>
            </p:txBody>
          </p:sp>
          <p:sp>
            <p:nvSpPr>
              <p:cNvPr id="1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湿疹的诊断主要依据病史和临床表现</a:t>
                </a:r>
                <a:endParaRPr/>
              </a:p>
            </p:txBody>
          </p:sp>
          <p:sp>
            <p:nvSpPr>
              <p:cNvPr id="1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病史：了解患者的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过敏史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家族史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临床表现：根据皮损特点和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结果进行诊断</a:t>
                </a:r>
                <a:endParaRPr/>
              </a:p>
            </p:txBody>
          </p:sp>
          <p:sp>
            <p:nvSpPr>
              <p:cNvPr id="1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湿疹的临床表现及诊断要点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6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湿疹的实验室检查主要包括皮肤刮片、血清过敏原检测等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皮肤刮片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：用于检查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真菌感染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皮肤炎症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血清过敏原检测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：用于检测患者对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某些过敏原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的敏感性</a:t>
                </a:r>
                <a:endParaRPr/>
              </a:p>
            </p:txBody>
          </p:sp>
        </p:grpSp>
        <p:grpSp>
          <p:nvGrpSpPr>
            <p:cNvPr id="169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湿疹的诊断方法还包括皮肤活检和免疫学检查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皮肤活检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：用于确诊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湿疹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排除其他皮肤病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免疫学检查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：用于了解患者的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免疫功能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过敏状态</a:t>
                </a:r>
                <a:endParaRPr/>
              </a:p>
            </p:txBody>
          </p:sp>
        </p:grpSp>
      </p:grpSp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湿疹的实验室检查与诊断方法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湿疹的鉴别诊断及其注意事项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17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176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177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湿疹需要与其他皮肤病进行鉴别诊断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接触性皮炎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特应性皮炎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荨麻疹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179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80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181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鉴别诊断时需要注意病史、临床表现和实验室检查结果的综合分析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过敏史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家族史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生活环境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观察皮损特点和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结果</a:t>
                </a:r>
                <a:endParaRPr/>
              </a:p>
            </p:txBody>
          </p:sp>
          <p:sp>
            <p:nvSpPr>
              <p:cNvPr id="183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湿疹的治疗方法</a:t>
            </a:r>
            <a:endParaRPr/>
          </a:p>
        </p:txBody>
      </p:sp>
      <p:sp>
        <p:nvSpPr>
          <p:cNvPr id="8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03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https://d.book118.com/575312201012011124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geometry_green">
      <a:dk1>
        <a:srgbClr val="000000"/>
      </a:dk1>
      <a:lt1>
        <a:srgbClr val="FFFFFF"/>
      </a:lt1>
      <a:dk2>
        <a:srgbClr val="273B3A"/>
      </a:dk2>
      <a:lt2>
        <a:srgbClr val="E6E2DF"/>
      </a:lt2>
      <a:accent1>
        <a:srgbClr val="377B5C"/>
      </a:accent1>
      <a:accent2>
        <a:srgbClr val="315246"/>
      </a:accent2>
      <a:accent3>
        <a:srgbClr val="3A8C9D"/>
      </a:accent3>
      <a:accent4>
        <a:srgbClr val="245565"/>
      </a:accent4>
      <a:accent5>
        <a:srgbClr val="A48B6E"/>
      </a:accent5>
      <a:accent6>
        <a:srgbClr val="796B58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湿疹教学查房PPT皮肤科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2024-09-28T04:19:06.093</cp:lastPrinted>
  <dcterms:created xsi:type="dcterms:W3CDTF">2024-09-27T20:19:06Z</dcterms:created>
  <dcterms:modified xsi:type="dcterms:W3CDTF">2024-09-27T20:19:07Z</dcterms:modified>
</cp:coreProperties>
</file>