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6B36F-0FE7-446A-918C-969707A0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0A24B-0252-4771-9FF5-104EB3DDD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73C4E-05F9-4F41-A146-CDFFD0C6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A863A-7F3E-429A-9E20-2FCF9891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2005C-9085-4C69-8DAF-5F0ADDDE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8FC70-BA6B-41C8-9281-F117FA4D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DCC91-95DB-469B-A492-87BE7E5B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64EFF-D980-47F1-A5DA-B30E57C5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E7EF7-268A-4218-AC71-8970BCB8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FD9AB-DBBC-49EB-87C8-6EFA68A3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9C1F-B714-4198-A8B9-723CED287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2224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建设工程档案的形成与整理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建设工程档案的保管与利用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建设工程档案管理的挑战与对策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建设工程档案管理案例分析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它是工程建设的真实记录，对于工程的建设、管理、维护、改建、扩建等具有十分重要的作用。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建设工程档案是城市规划、建设和管理的重要依据，对于保障城市建设的顺利进行具有重要的意义。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491" b="1949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建设工程档案是指在工程建设过程中形成的各种形式的信息记录，包括文字、图纸、照片、录像等。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全程管理原则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便于利用原则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建设工程档案的管理原则与要求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建设工程档案应由专门的档案管理机构进行统一管理，确保档案的完整、准确和安全。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建设工程档案的管理应符合国家和地方相关法规和标准的要求，确保档案管理的规范化和标准化。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建设工程档案的管理应贯穿于工程建设的全过程，包括工程立项、设计、施工、竣工等各个阶段。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建设工程档案的管理应便于档案的检索、利用和开发，为城市规划、建设和管理提供有力的支持。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建设工程档案的分类与内容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监理文件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包括监理规划、监理实施细则、监理月报等。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包括建筑竣工图、结构竣工图、给排水竣工图等。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工程准备阶段文件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施工文件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竣工验收文件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包括立项文件、建设用地文件、勘察设计文件等。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包括施工技术文件、施工进度文件、施工质量文件等。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包括竣工验收报告、竣工验收备案表等。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建设工程档案的形成与整理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包括项目建议书、可行性研究报告、初步设计批复等文件。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工程立项与审批阶段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工程设计与招标阶段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工程施工与监理阶段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工程竣工验收与结算阶段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包括施工图纸、招标文件、投标文件、中标通知书等。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包括施工合同、开工报告、施工组织设计、施工日志、监理日志、质量评估报告等。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包括竣工图、验收报告、结算书、审计报告等。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建设工程档案的形成过程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装订成册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归档保存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建设工程档案的整理方法与步骤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按照工程档案的形成阶段和内容进行分类，如立项审批类、设计类、施工类、监理类等。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为每一类档案编制目录，包括序号、文件名称、文件编号、形成时间等。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将同一类别的档案按照时间顺序装订成册，并贴上封面和目录。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将整理好的档案按照规定的保存期限和方式进行归档保存。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15" r="213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40" r="134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建设工程档案的质量要求与检查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确保工程档案的齐全、完整，不缺页、不少项。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确保工程档案的内容真实、准确，与实际工程建设情况相符。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确保工程档案按照形成阶段和内容进行分类整理，形成完整的档案体系。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确保工程档案的来源清晰、去向明确，方便查阅和追溯。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完整性要求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准确性要求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系统性要求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可追溯性要求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建设工程档案的保管与利用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https://d.book118.com/575312224221011101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2024-09-10T03:12:36.067</cp:lastPrinted>
  <dcterms:created xsi:type="dcterms:W3CDTF">2024-09-09T19:12:36Z</dcterms:created>
  <dcterms:modified xsi:type="dcterms:W3CDTF">2024-09-09T19:12:38Z</dcterms:modified>
</cp:coreProperties>
</file>