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044B3-F08D-4470-BE46-7F8024406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B5F3F-680E-4D9B-B5B9-C1BF364C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8FE5C-CEC1-41C7-ADE0-461E42843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66546-3E89-4C27-9984-9913B888B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3FDB0-4516-4310-83B9-E373AB277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D2B77-AFA0-444A-9E94-BE86F5CC1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FE860-CFB0-474B-BCF1-B20E10304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B8A7F-ACD3-41A7-8618-1FB5B0A57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8BA35-3C25-48A8-B754-6D84B6D57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3B164-BA0B-4841-8A6A-B3F897DB3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4ECC6-E0DE-4048-9F94-4EE18AC9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200131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磁力与电流的相互作用实验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磁力对电流影响分析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电流产生磁场现象探讨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霍尔效应在实验中应用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当导线中通过电流时，观察其受到的磁场作用力，探究磁场方向与电流方向之间的关系。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改变导线中的电流大小和方向，观察磁场的变化情况，分析电流对磁场强度和方向的影响。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探究磁力与电流关系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探究电流对磁场的影响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观察磁场对电流的作用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理解洛伦兹力公式含义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掌握洛伦兹力公式F=BILsinθ，理解各物理量的含义及其在计算中的应用。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学会使用洛伦兹力公式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通过实验测量相关物理量，代入洛伦兹力公式进行计算，验证公式的正确性。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掌握洛伦兹力公式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了解霍尔效应的基本原理和实验现象，知道霍尔元件的基本结构和工作原理。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认识霍尔效应现象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了解霍尔效应在测量磁场、电流等方面的应用，认识其在现代科技领域中的重要性。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理解霍尔效应的应用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了解霍尔效应原理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主要器材介绍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指南针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提供电流的设备，如电池或电源供应器。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用于检测磁场方向的装置。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电磁铁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数据记录本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一种利用电流产生磁场的装置，通常包括线圈和铁芯。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用于测量电流大小的仪表。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用于记录实验数据的笔记本。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搭建实验装置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将电磁铁固定在实验台上，并连接电源。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在电磁铁附近放置指南针，以便观察磁场方向。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实验操作步骤详解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将电流表与电路串联，以监测电流大小。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实验操作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打开电源，调节电流大小，并观察电磁铁产生的磁场变化。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实验操作步骤详解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数据记录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使用指南针检测磁场方向，并记录数据。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改变电流方向，观察磁场方向的变化，并记录数据。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实验操作步骤详解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实验操作步骤详解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在实验过程中，及时记录电流大小、磁场方向以及观察到的其他现象。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确保数据记录准确、详细，以便后续分析。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 --- | --- | --- | --- | --- |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 2 | | | | |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 ... | ... | ... | ... | ... |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 序号 | 电流大小（A） | 电流方向 | 磁场方向 | 其他观察现象 |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 1 | | | | |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| 3 | | | | |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数据记录表格设计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磁力对电流影响分析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电流变化实验观察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在实验中，通过改变磁场强度，可以观察到导体中电流的变化情况，从而验证磁场对电流的影响。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数据分析与结论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通过对实验数据的分析，可以得出磁场强度与电流变化之间的关系，进一步理解磁力与电流的相互作用机制。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磁场强度与电流关系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随着磁场强度的增加，导体中的电流密度也会相应增加，表明磁场对电流具有增强作用。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不同磁场强度下电流变化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当磁场方向与电流方向垂直时，磁场对电流的影响最大，表现为电流密度的显著增加。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磁场方向与电流方向关系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为了研究磁场方向对电流的影响，可以设计实验使磁场方向与电流方向成不同角度，观察并记录电流的变化情况。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通过对实验数据的分析，可以探讨磁场方向对电流的影响程度及规律，为相关应用提供理论支持。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磁场方向对电流影响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92" b="20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磁场均匀性定义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磁场均匀性是指磁场在空间分布上的均匀程度，即不同位置的磁场强度差异大小。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评估方法与实验设计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为了评估磁场的均匀性，可以采用测量多个不同位置点的磁场强度，并计算其标准差、变异系数等指标。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实验结果与分析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通过对实验数据的处理和分析，可以得出磁场均匀性的评估结果，为后续实验和应用提供参考。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磁场均匀性评估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https://d.book118.com/575320013123011041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2024-09-01T22:49:26.697</cp:lastPrinted>
  <dcterms:created xsi:type="dcterms:W3CDTF">2024-09-01T14:49:26Z</dcterms:created>
  <dcterms:modified xsi:type="dcterms:W3CDTF">2024-09-01T14:49:28Z</dcterms:modified>
</cp:coreProperties>
</file>