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A201B-2C73-48BE-A1AF-8B81DF1AF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2BF7A-3533-4813-875B-EECC0045A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89159-3251-48DF-A2F2-1A8DA1780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6C1102-40A9-45FB-969F-7AA47495B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BDE9A7-4B25-40FA-88DD-C65EE7395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1A169D-24FA-4A92-849E-3B321A2DB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DAAE62-FF87-49B3-AF62-D9C4F3BBE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4E981-F39F-4838-801E-CBA1A1EDC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507B6-8725-436D-A106-F44236D21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6649E-A224-45F4-AD41-93CBA8DB8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9B73D-46D8-4761-B44A-EB6F8E095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32024104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临床护士个人年终总结范文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专业技能与知识提升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职业道德与素养表现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挑战、反思与未来规划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177" r="24177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807" r="17807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5846" b="15846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89" r="16989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0" name="AutoShape 10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3" name="AutoShape 13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回顾过去一年的工作经历，总结个人在临床护理工作中的成绩和不足。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7" name="AutoShape 17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19" name="Freeform 19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4" name="AutoShape 24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展望未来，为下一年的工作制定目标和计划，提升个人职业素养和综合能力。</a:t>
              </a:r>
              <a:endParaRPr lang="en-US" sz="1100"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224547" y="476745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26" name="Connector 26"/>
          <p:cNvCxnSpPr/>
          <p:nvPr/>
        </p:nvCxnSpPr>
        <p:spPr>
          <a:xfrm>
            <a:off x="1224547" y="5563744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7" name="TextBox 27"/>
          <p:cNvSpPr txBox="1"/>
          <p:nvPr/>
        </p:nvSpPr>
        <p:spPr>
          <a:xfrm>
            <a:off x="9245632" y="198653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9245632" y="28138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7" name="Freeform 27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7" name="Freeform 37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7" name="Freeform 47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7" name="Freeform 57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7" name="Freeform 67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7" name="Freeform 77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7" name="Freeform 87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7" name="Freeform 97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7" name="Freeform 107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7" name="Freeform 117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7" name="Freeform 127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7" name="Freeform 137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7" name="Freeform 147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Freeform 149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7" name="Freeform 157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Freeform 158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Freeform 159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7" name="Freeform 167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Freeform 168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Freeform 169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7" name="Freeform 177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Freeform 178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Freeform 179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7" name="Freeform 187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Freeform 188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Freeform 189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7" name="Freeform 197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Freeform 198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Freeform 199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7" name="Freeform 207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Freeform 208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Freeform 209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7" name="Freeform 217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Freeform 218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Freeform 219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Freeform 231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8" name="Group 228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29" name="AutoShape 229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AutoShape 230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Freeform 239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6" name="Group 236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7" name="AutoShape 237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AutoShape 238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Freeform 247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4" name="Group 244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5" name="AutoShape 245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AutoShape 246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Freeform 255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2" name="Group 252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3" name="AutoShape 253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AutoShape 254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Freeform 263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0" name="Group 260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1" name="AutoShape 261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AutoShape 262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Freeform 271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8" name="Group 268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69" name="AutoShape 269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AutoShape 270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Freeform 279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6" name="Group 276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7" name="AutoShape 277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AutoShape 278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Freeform 287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4" name="Group 284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5" name="AutoShape 285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AutoShape 286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Freeform 295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2" name="Group 292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3" name="AutoShape 293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AutoShape 294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Freeform 303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0" name="Group 300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1" name="AutoShape 301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AutoShape 302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Freeform 311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8" name="Group 308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09" name="AutoShape 309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AutoShape 310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Freeform 319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6" name="Group 316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7" name="AutoShape 317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AutoShape 318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Freeform 327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4" name="Group 324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5" name="AutoShape 325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AutoShape 326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Freeform 335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2" name="Group 332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3" name="AutoShape 333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AutoShape 334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Freeform 343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0" name="Group 340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1" name="AutoShape 341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AutoShape 342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Freeform 351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8" name="Group 348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49" name="AutoShape 349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AutoShape 350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Freeform 359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6" name="Group 356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7" name="AutoShape 357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AutoShape 358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Freeform 367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4" name="Group 364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5" name="AutoShape 365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AutoShape 366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Freeform 375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2" name="Group 372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3" name="AutoShape 373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AutoShape 374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Freeform 383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0" name="Group 380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1" name="AutoShape 381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AutoShape 382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涵盖个人在临床护理实践、团队协作、职业发展和学术研究等方面的表现。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着重分析个人在专业技能、沟通能力、应变能力和领导力等方面的成长和进步。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总结范围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完成全年工作计划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按照年初制定的工作计划，顺利完成了各项护理任务，包括日常护理、健康教育、康复训练等。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高效执行医嘱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准确及时地执行医生的医嘱，确保患者得到正确的治疗与护理。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积极参与抢救工作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在紧急情况下，迅速反应，积极参与抢救工作，保障了患者的生命安全。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本年度工作任务完成情况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根据患者的具体情况和需求，制定个性化的护理方案，提高了护理效果。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实施个性化护理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通过参加培训、学习交流等方式，不断提高自身的护理技能水平。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加强护理技能培训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严格遵守护理安全制度，确保患者在住院期间的安全。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落实护理安全制度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临床护理质量提升举措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375" b="14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提升护患沟通技巧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加强与患者的沟通和交流，提高护患沟通技巧，增强了患者对护士的信任感和满意度。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通过定期的患者满意度调查，发现患者对护理工作的满意度较高，得到了患者的认可与好评。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积极处理患者投诉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针对患者提出的意见和建议，积极进行处理和改进，不断完善护理工作。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专业技能与知识提升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参加医院组织的各类培训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在过去的一年中，我积极参加了医院组织的各类培训，包括护理技能、医疗安全、患者沟通等方面的课程，共计完成了30个学时的学习任务。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自主学习专业知识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利用业余时间，我通过阅读专业书籍、期刊和在线课程等途径，自主学习了疼痛管理、伤口护理、重症监护等方面的专业知识。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参加学术会议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我主动参加了两次全国性的护理学术会议，与同行专家进行了深入交流和探讨，拓宽了专业视野。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参加培训和学习情况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05" b="440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新技术、新方法应用实践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智能化护理设备应用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在日常工作中，我积极尝试使用智能化护理设备，如智能输液泵、电子病历系统等，提高了工作效率和准确性。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护理新技术实践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我参与了医院开展的护理新技术试点项目，如超声引导下PICC置管术等，为患者提供了更加安全、有效的护理服务。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个性化护理方案制定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针对不同患者的需求和特点，我制定了个性化的护理方案，如心理干预、营养支持等，提高了患者的满意度和治疗效果。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医疗安全知识更新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我时刻关注医疗安全方面的最新动态和标准要求，及时更新了相关知识和技能，确保在工作中严格遵守医疗安全规范。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护理专业知识储备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通过不断学习和实践，我对护理专业知识有了更加全面和深入的了解，能够熟练掌握各种护理技能和操作方法。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患者沟通技巧提升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为了提高与患者及其家属的沟通能力，我专门学习了患者沟通技巧和心理学知识，能够更加有效地与患者及其家属进行沟通和交流。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2292" b="2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24" r="1672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专业知识储备及更新情况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https://d.book118.com/575320241042011103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2024-09-12T11:20:26.513</cp:lastPrinted>
  <dcterms:created xsi:type="dcterms:W3CDTF">2024-09-12T03:20:26Z</dcterms:created>
  <dcterms:modified xsi:type="dcterms:W3CDTF">2024-09-12T03:20:28Z</dcterms:modified>
</cp:coreProperties>
</file>