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61A5C-E663-4036-8556-6F533910E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4CA59-207E-48D8-864D-0A3F92E07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67287-2187-40D3-B11A-3E525D1E4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1C7D1-1775-4151-9C3E-13C33D19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4F3F46-F6AC-40F6-92D4-493D8C51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D9650-513A-4D41-B5A0-5C722FCBC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7ADCF1-E876-4F66-B000-BEBF04975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93BB1-F8A7-4D76-8176-CF329DBB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D72E6-FEFD-4681-B9FF-431BE6D79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1BA2D-93E1-471C-8243-A1648390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B99A5-0153-44E9-88D2-FD00585B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324032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传统商务与电子商务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传统商务与电子商务比较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传统商务向电子商务转型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电子商务发展趋势与前景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34" r="326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探讨传统商务与电子商务的优劣势，分析两者在市场环境、商业模式、技术应用等方面的差异与融合。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随着互联网技术的快速发展，电子商务在全球范围内迅速崛起，对传统商务模式产生了深刻影响。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564" r="356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包括定义、发展历程、主要特点等。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传统商务概述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传统商务与电子商务比较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包括定义、发展历程、主要类型等。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从交易方式、成本结构、市场覆盖等方面进行对比分析。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探讨传统商务与电子商务在技术创新、模式创新等方面的融合发展趋势。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传统商务概述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传统商务是指通过传统的买卖方式进行的商业活动，包括面对面的交易、电话交易、邮寄交易等。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传统商务具有交易过程直观、交易方式固定、交易双方信任度高等特点。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商家通过代理商销售商品，代理商负责拓展销售渠道、宣传推广等工作。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批发模式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商家将商品批量销售给其他商家或零售商，以获取较低的采购成本和较高的销售利润。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商家将商品直接销售给最终用户，通过店铺、柜台等渠道进行销售。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传统商务模式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23" r="3342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交易前准备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交易谈判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履行合同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传统商务流程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商家需了解市场需求、制定销售计划、采购商品等。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双方签订书面合同，明确交易条款和双方责任。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商家与买家进行面对面的谈判，就商品价格、质量、数量等条款达成一致。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商家按照合同约定交付商品，买家支付货款。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传统商务具有交易过程直观、交易方式灵活、交易双方信任度高等优点，同时能够提供更加人性化的服务。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传统商务受到时间和空间的限制，交易效率相对较低；同时，传统商务需要投入大量的人力、物力和财力进行宣传推广和渠道拓展。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传统商务的优缺点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电子商务是利用互联网、移动通讯等电子工具，在全球范围内进行的商务贸易活动。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交易虚拟化、交易成本低、交易效率高、交易透明化。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33" b="15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企业与企业之间的电子商务，如供应链管理、采购平台等。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企业与消费者之间的电子商务，如网络购物、在线教育等。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消费者与消费者之间的电子商务，如二手交易平台、拍卖网站等。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线上与线下相结合的电子商务，如团购、外卖等。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0554" r="20554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商家发布商品信息，消费者浏览并选择商品。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交易前准备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双方就商品价格、数量、质量等进行谈判，并签订合同。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交易谈判与签订合同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消费者选择支付方式并完成支付，商家确认收款并发货。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办理交易手续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商家提供售后服务，消费者评价商品并分享购物体验。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交易后服务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917" r="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降低交易成本、提高交易效率、拓展市场范围、增强企业竞争力。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网络安全风险、法律法规不完善、物流配送问题、消费者隐私泄露等。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电子商务的优缺点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https://d.book118.com/575324032304011110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2024-09-16T05:48:26.749</cp:lastPrinted>
  <dcterms:created xsi:type="dcterms:W3CDTF">2024-09-15T21:48:26Z</dcterms:created>
  <dcterms:modified xsi:type="dcterms:W3CDTF">2024-09-15T21:48:28Z</dcterms:modified>
</cp:coreProperties>
</file>