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96B16-ED85-458C-B079-75FE11731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749DC-5378-4EF4-8994-FA60FD577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3BE03-F3B9-4437-8757-EE5539013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F406B-82A0-4CA3-841F-7B5CD9183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C2C9D-016E-4168-9F15-9EE03DB7B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F0D177-972E-4F2A-A807-A2E6F5C09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F89586-A8BC-4B68-8D84-E9B3E0372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A551A-B1E2-478A-A7EF-DC395B754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D06B0-7BEA-467D-9FE4-24CBD80D8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6C795-CC3C-47A0-A467-E2080D437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30185-1410-417A-A5CF-86EC45F6C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242020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香雪兰开花后怎么处理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花朵处理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植株管理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繁殖方法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花期延长技巧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花朵处理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香雪兰开花后，花朵会逐渐凋谢，此时应及时摘除残花。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摘除时机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摘除方法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0375" b="1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用剪刀轻轻剪去残花，注意不要损伤其他健康的花朵。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摘除时要轻柔，避免损伤花朵和枝条。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花朵摘除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8863" b="288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花朵修剪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修剪时机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在花朵凋谢后，及时修剪残花和枯萎的枝条。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修剪方法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用剪刀将残花和枯萎的枝条剪去，保持植株整洁。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修剪时要轻柔，避免损伤健康的枝条。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将香雪兰的花朵摘下后，可以放在阴凉通风的地方晾干，然后保存起来。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917" b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保存方法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花朵的保存时间不宜过长，一般建议在1-2周内使用。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保存时间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保存时要避免阳光直射和潮湿，以免花朵变质。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花朵保存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植株管理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6291" r="162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香雪兰开花后，应保持土壤湿润，但避免过度浇水。一般建议每2-3天浇水一次，根据天气和土壤湿度适当调整。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浇水频率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采用浸盆或喷雾的方式进行浇水，避免直接浇在花朵上，以免造成花朵腐烂。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浇水方式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浇水管理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70" b="54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开花后，香雪兰仍需要一定的养分来维持生长。建议使用含氮、磷、钾等元素的复合肥，以满足植株生长需求。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将肥料均匀撒在土壤表面，然后浇水，让肥料随水渗入土壤中。注意控制施肥量，避免过量施肥导致烧根。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施肥管理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施肥方法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肥料种类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香雪兰开花后需要充足的光照，以促进植株生长和花朵开放。建议将植株放置在光照充足的位置，如阳台或窗台。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光照需求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避免长时间将香雪兰暴露在强烈的阳光下，以免造成花朵枯萎。在夏季高温时，可适当遮阴，以降低植株温度。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避免直射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光照管理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https://d.book118.com/575324202032011041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2024-09-01T15:32:12.181</cp:lastPrinted>
  <dcterms:created xsi:type="dcterms:W3CDTF">2024-09-01T07:32:12Z</dcterms:created>
  <dcterms:modified xsi:type="dcterms:W3CDTF">2024-09-01T07:32:14Z</dcterms:modified>
</cp:coreProperties>
</file>