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62058-626E-45F4-BE39-776236049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C1861-833B-48BC-8CD5-E407D7553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471CF-0EE7-45BA-B2B9-59774CD32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BC0233-F4BC-425E-9235-0155E14B0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1A5013-A75F-4FC1-BD7B-FFED24C99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3E2726-B6D8-4732-84D6-8CF81C88C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52956A-CDB4-45C1-8F05-00A350F64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64A0B-0F25-480E-BD0A-B8B20D2D8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EF2D77-4FFB-4BB4-B245-440AA39CB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6B5F8-92A7-4C49-BDAF-2B7DD41F0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EF254-6A03-4DF0-B5C0-8635AAA9D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32431403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护士培训工在病人安全中的作用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护士培训与病人安全的关系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护士培训的具体内容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护士培训在病人安全中的实际应用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护士培训的未来发展与挑战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护士培训的概述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护士培训是指通过一系列的教育和训练活动，使护士具备专业知识和技能，以便在临床实践中为病人提供安全、有效的护理服务。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护士培训的目标是提高护士的专业水平，确保病人得到高质量的护理，同时降低护理过程中的风险和错误。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护士培训的定义和目标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通过培训，护士能够掌握最新的护理理念和技术，从而提高护理质量，使病人得到更好的治疗效果。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保障病人安全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提升护士职业素养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培训能够帮助护士识别和预防潜在的护理风险，从而降低病人发生意外事件和感染的风险。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培训能够提升护士的职业素养和道德水平，增强护士的责任心和使命感，使其更好地为病人服务。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护士培训的重要性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岗前培训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岗前培训是指对新入职的护士进行的培训，包括医院规章制度、岗位职责、操作技能等方面的内容。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在职培训是指在护士工作过程中进行的培训，包括科室内的业务学习和参加医院组织的培训班等。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进修培训是指护士在完成一定的临床实践后，参加更高级别的护理专业课程和学术交流活动，以提升自己的专业水平和学术素养。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333" r="143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00" r="16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护士培训的常见类型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护士培训与病人安全的关系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667" r="20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病人护理质量是衡量医疗机构服务水平的重要指标，而护士作为直接接触病人的医务人员，其护理质量直接影响到病人的治疗效果和康复进程。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通过专业的护士培训，可以提高护士的专业技能和知识水平，使其能够更好地评估病人状况、制定护理计划、执行护理操作，从而提高病人护理质量。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提高病人护理质量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https://d.book118.com/575324314032011114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5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2024-09-21T03:40:24.357</cp:lastPrinted>
  <dcterms:created xsi:type="dcterms:W3CDTF">2024-09-20T19:40:24Z</dcterms:created>
  <dcterms:modified xsi:type="dcterms:W3CDTF">2024-09-20T19:40:26Z</dcterms:modified>
</cp:coreProperties>
</file>