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72B6D-1501-4ECB-B6A4-6CB9F690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C9734-6766-435E-9CB6-99F5A6D8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75C9E-0B47-4B1E-ADF2-56DF60EA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02E77-FE06-4ABF-8E52-A7739EA3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CA971-8E15-4DBB-A5CD-D6772EF85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E5167A-E0A6-4572-9E55-B56BEEFA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60EEB-7F1E-4E6E-A502-D6FB77B3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88BAC-A2A4-4E90-B52D-1187314C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147F7-5901-4BCF-AAF9-9C879A0C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364D-732D-4CA5-B3F7-967AC72E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0B374-7A69-47ED-B3C4-6DE4A70E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30124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原子结构与性质复习PPT课件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原子结构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原子性质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化学键与分子结构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元素周期表与元素性质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原子光谱与元素分析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原子结构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原子的构成</a:t>
            </a:r>
            <a:endParaRPr lang="zh-CN" altLang="en-US"/>
          </a:p>
        </p:txBody>
      </p:sp>
      <p:sp>
        <p:nvSpPr>
          <p:cNvPr id="10489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原子核：由质子和中子组成，质子带正电，中子不带电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电子：围绕原子核运动，带负电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原子质量：主要由原子核决定，电子质量可以忽略不计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原子半径：电子云半径，与电子层数有关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原子核外电子排布</a:t>
            </a:r>
            <a:endParaRPr lang="zh-CN" altLang="en-US"/>
          </a:p>
        </p:txBody>
      </p:sp>
      <p:sp>
        <p:nvSpPr>
          <p:cNvPr id="10490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电子亚层：每个电子层又分为s、p、d、f等亚层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电子排布式：用符号表示电子在原子核外的排列方式，如1s2、2s2、2p6等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电子排布规律：电子按照能量最低原则排列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电子层：从内到外分为K、L、M、N、O、P、Q等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原子轨道与电子云</a:t>
            </a:r>
            <a:endParaRPr lang="zh-CN" altLang="en-US"/>
          </a:p>
        </p:txBody>
      </p:sp>
      <p:sp>
        <p:nvSpPr>
          <p:cNvPr id="10491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原子轨道：电子在原子中的运动轨迹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电子云的密度：由电子云的概率分布决定，与电子的能量有关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电子云的形状：由主量子数、角量子数和磁量子数决定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电子云：电子在原子中的概率分布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原子能级与跃迁</a:t>
            </a:r>
            <a:endParaRPr lang="zh-CN" altLang="en-US"/>
          </a:p>
        </p:txBody>
      </p:sp>
      <p:sp>
        <p:nvSpPr>
          <p:cNvPr id="1049184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原子能级：原子中电子所处的能量状态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电子跃迁：电子从一个能级跃迁到另一个能级的过程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跃迁条件：吸收或释放能量，满足量子力学规律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跃迁类型：辐射跃迁和非辐射跃迁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跃迁结果：改变原子的能级和电子分布，影响原子的性质和化学行为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原子性质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电离能与电子亲和能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电离能：原子失去电子所需的能量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电子亲和能：原子获得电子所需的能量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电离能与电子亲和能的关系：两者互为倒数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电离能与电子亲和能的应用：在化学、物理等领域有广泛应用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电负性与共价键</a:t>
            </a:r>
            <a:endParaRPr lang="zh-CN" altLang="en-US"/>
          </a:p>
        </p:txBody>
      </p:sp>
      <p:sp>
        <p:nvSpPr>
          <p:cNvPr id="10493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电负性：原子吸引电子的能力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共价键：原子通过共享电子对形成的化学键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电负性与共价键的关系：电负性越大，原子吸引电子的能力越强，形成的共价键越稳定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共价键的类型：单键、双键、三键等，不同类型共价键的稳定性不同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离子键与离子化合物</a:t>
            </a:r>
            <a:endParaRPr lang="zh-CN" altLang="en-US"/>
          </a:p>
        </p:txBody>
      </p:sp>
      <p:sp>
        <p:nvSpPr>
          <p:cNvPr id="10494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离子键：带相反电荷的离子之间的相互作用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离子化合物：由离子键形成的化合物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离子化合物的性质：熔点高、硬度大、不导电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离子化合物的种类：碱、盐、氧化物等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分子间作用力与分子晶体</a:t>
            </a:r>
            <a:endParaRPr lang="zh-CN" altLang="en-US"/>
          </a:p>
        </p:txBody>
      </p:sp>
      <p:sp>
        <p:nvSpPr>
          <p:cNvPr id="10494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分子间作用力：分子间存在的一种吸引力和排斥力，决定了分子的稳定性和性质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分子晶体：由分子间作用力形成的晶体，具有较高的熔点和沸点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实例：冰、干冰、石英等是常见的分子晶体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范德华力：分子间作用力的一种，包括色散力、诱导力和氢键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元素周期表与元素性质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https://d.book118.com/575330124321011033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原子结构与性质复习PPT课件</vt:lpstr>
      <vt:lpstr>目录</vt:lpstr>
      <vt:lpstr>添加章节标题</vt:lpstr>
      <vt:lpstr>原子结构</vt:lpstr>
      <vt:lpstr>原子的构成</vt:lpstr>
      <vt:lpstr>原子核外电子排布</vt:lpstr>
      <vt:lpstr>原子轨道与电子云</vt:lpstr>
      <vt:lpstr>原子能级与跃迁</vt:lpstr>
      <vt:lpstr>原子性质</vt:lpstr>
      <vt:lpstr>电离能与电子亲和能</vt:lpstr>
      <vt:lpstr>电负性与共价键</vt:lpstr>
      <vt:lpstr>离子键与离子化合物</vt:lpstr>
      <vt:lpstr>分子间作用力与分子晶体</vt:lpstr>
      <vt:lpstr>元素周期表与元素性质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2024-08-29T02:30:37.698</cp:lastPrinted>
  <dcterms:created xsi:type="dcterms:W3CDTF">2024-08-28T18:30:37Z</dcterms:created>
  <dcterms:modified xsi:type="dcterms:W3CDTF">2024-08-28T18:30:40Z</dcterms:modified>
</cp:coreProperties>
</file>