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5E01942-E0F0-46AD-8FA3-61E653A6A1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292756-B314-44FA-BC5B-C4399A08E8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99A36F-A933-4892-BE80-B77E87967F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9073B3-AF9F-4D4B-ABEA-E752B06C18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8D03EA-1DE4-4CCA-80D9-C3E5534B49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C3C2E7-49F4-412B-833A-39DD02CBC6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BFB931-B589-435A-A412-FD2F012ED1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CD9934-9DDA-4781-9B33-3BC88F81D4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D7A2DE-CC7E-43C8-8F49-3253033F19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43C6EA-F9A6-49BB-8436-3A3DC3A8B2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CCB594-80B8-42EB-B948-1B2C1A10CF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533102022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建设工程法培训</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汇报人：AA</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建设工程法概述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建设工程合同法律制度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建设工程招投标法律制度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建设工程安全生产法律制度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建设工程税收法律制度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建设工程争议解决法律制度</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建设工程法概述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939" r="3293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建设工程法是指调整国家管理建设工程活动过程中所发生的社会关系的法律规范的总称。</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建设工程法定义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规范建设工程活动，维护建设市场秩序，保障建设工程质量安全，促进建筑业健康发展。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建设工程法作用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建设工程法的定义与作用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法律</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行政法规</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部门规章</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地方性法规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建设工程法体系结构</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2587" b="12587"/>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由全国人大及其常委会制定，如《建筑法》、《招标投标法》等。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由国务院制定，如《建设工程质量管理条例》、《建设工程安全生产管理条例》等。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由国务院各部委制定，如《房屋建筑和市政基础设施工程施工招标投标管理办法》等。</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由省、自治区、直辖市人大及其常委会制定，如各地制定的《建筑市场管理条例》等。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与民法的关系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建设工程法属于民法范畴，是民法在建设工程领域的具体运用。同时，建设工程法也具有一些特殊性，如工程建设的特殊性、合同履行的长期性等。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与行政法的关系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建设工程法涉及大量的行政管理内容，如建设行政许可、建设行政处罚等。因此，建设工程法与行政法密切相关，行政法是建设工程法的重要法律基础。</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与经济法的关系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建设工程法涉及工程建设投资、招标投标、工程造价等经济内容，与经济法有密切联系。经济法中关于市场规制、宏观调控等方面的规定对建设工程法具有指导意义。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建设工程法与其他法律的关系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建设工程合同法律制度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发包人与勘察人就完成建设工程地理、地质状况的调查研究工作而达成的协议。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建设工程勘察合同</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建设工程设计合同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建设工程施工合同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发包人与设计人就完成建设工程设计工作而达成的协议。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发包人与承包人就完成建设工程施工任务而达成的协议。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建设工程合同的种类与内容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468" b="1246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采用招标、投标方式订立，遵循平等、自愿、公平和诚实信用原则。</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按照合同约定全面履行自己的义务，包括完成工程建设、支付工程价款等。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建设工程合同的订立与履行</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建设工程合同的履行</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建设工程合同的订立</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19" b="2631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建设工程合同变更、解除与终止</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建设工程合同的变更</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经双方协商一致，可以对合同进行变更，包括工程量的增减、工程价款的调整等。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建设工程合同的解除</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在合同履行过程中，因不可抗力或一方违约等原因导致合同无法继续履行时，可以解除合同。</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建设工程合同的终止</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合同履行完毕或双方协商一致提前终止合同时，应当办理合同终止手续，包括工程验收、结算等。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建设工程招投标法律制度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建设工程招投标是指招标人通过发布招标公告或邀请书，邀请潜在投标人参与竞争，最终选择中标人并签订合同的过程。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建设工程招投标的概念</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公开、公平、公正和诚实信用原则是建设工程招投标的基本原则，确保所有潜在投标人在同等条件下参与竞争。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建设工程招投标的原则</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建设工程招投标的概念与原则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投标规则</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投标人需具备相应的资格条件，按照招标文件的要求编制投标文件，并在规定时间内递交。投标文件应包括技术方案、商务报价、合同条款等内容。</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招标程序</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包括编制招标文件、发布招标公告或邀请书、接收投标文件、开标、评标、定标和签订合同等步骤。</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评标方法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评标委员会根据招标文件规定的评标标准和方法，对投标文件进行评审和比较，推荐中标候选人。</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建设工程招投标的程序与规则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https://d.book118.com/575331020221011101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2024-09-10T03:13:59.447</cp:lastPrinted>
  <dcterms:created xsi:type="dcterms:W3CDTF">2024-09-09T19:13:59Z</dcterms:created>
  <dcterms:modified xsi:type="dcterms:W3CDTF">2024-09-09T19:14:01Z</dcterms:modified>
</cp:coreProperties>
</file>