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1085E9-16AA-4BFF-84A0-FA49AD0FB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681213-C2B0-451F-9003-E93B1B7A9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35DA5B-B0F2-4331-851F-11D3C50F3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4D7957-D31C-4212-9B6B-ADEDFABEB4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95137-F17B-4FDE-B2E6-0D13B163B1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947AB2-83DF-4D1F-8AFA-5325F07458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5BB47F-8824-4B58-9B2F-C56DF69C97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7A2316-0C25-4682-937E-FE4BB4E64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957A60-3464-4ECD-9CC9-718BD1317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C1C504-7FB7-4F29-8260-2587E7C39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A0B8B-A90E-45E9-972E-84B3312E2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33210422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保险代理行业复工安全培训课件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复工安全概述与重要性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保险代理行业复工现状分析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复工安全防护措施与操作指南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保险代理业务恢复策略及注意事项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员工心理健康关怀与支持体系建立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复工安全概述与重要性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6813" r="26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复工安全是指在疫情期间或类似特殊情况下，企业或个人在恢复工作或生产经营活动中，采取必要的防护措施和安全管理措施，以保障员工和客户的生命安全和身体健康。</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复工安全的意义在于，确保企业或个人在恢复工作或生产经营活动中，能够遵守相关法律法规和规章制度，有效预防和控制疫情的传播和扩散，保障员工和客户的生命安全和身体健康，维护社会稳定和经济发展。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根据《中华人民共和国传染病防治法》、《中华人民共和国突发事件应对法》等相关法律法规，企业或个人在复工前必须制定详细的疫情防控方案和应急预案，并报经相关部门审核批准后方可复工。</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企业或个人在复工期间必须严格遵守国家和地方政府发布的疫情防控措施和要求，如佩戴口罩、勤洗手、保持社交距离等。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对于违反相关法律法规和规章制度的企业或个人，将依法追究其法律责任。</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931" r="11931"/>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065" r="706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3040" r="3040"/>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复工安全法律法规要求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333" b="33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企业而言，复工安全是保障生产经营活动正常进行的前提条件，也是企业社会责任的体现。若企业未能做好复工安全工作，可能导致员工感染病毒、生产停滞、客户投诉等不良后果，严重影响企业的声誉和经济效益。</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对于个人而言，复工安全是保障自身生命安全和身体健康的重要保障。若个人在复工期间未遵守相关防护措施和安全管理要求，可能导致自身感染病毒或传播病毒给他人，给自身和家庭带来极大的风险和损失。</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复工安全对企业和个人影响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保险代理行业复工现状分析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随着疫情得到有效控制，保险代理行业迅速恢复运营，复工率持续提高。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复工进度快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255" r="1125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线上业务占比增加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208" r="13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客户需求变化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375" b="14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疫情期间，线上保险业务快速增长，成为行业复工的重要特点。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客户对保险产品的需求发生变化，对健康险、意外险等保障型产品需求增加。</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行业复工现状及特点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复工过程中存在安全隐患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人员聚集风险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保险代理行业涉及大量人员聚集，如培训、会议等，存在疫情传播风险。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客户服务安全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在与客户面对面沟通时，可能存在防护措施不到位、交叉感染等风险。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信息安全问题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随着线上业务的增加，网络安全、数据泄露等信息安全问题日益突出。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某保险代理公司复工后，因未严格执行防疫措施，导致员工感染新冠病毒，造成公司运营中断。</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某保险代理人在与客户沟通时未佩戴口罩，导致客户感染病毒并引发纠纷。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某保险代理公司线上业务系统遭受黑客攻击，导致客户数据泄露，给公司声誉和客户权益带来严重损害。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复工安全防护措施与操作指南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勤洗手，使用洗手液或肥皂，并用流动水冲洗至少20秒。避免用手触摸眼、鼻、口等部位。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保持个人卫生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在公共交通工具、办公场所等密闭环境内，务必佩戴口罩，并定期更换。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佩戴口罩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尽量避免聚集，保持1米以上的社交距离。减少不必要的面对面交流，尽量使用电话、邮件等远程沟通方式。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保持社交距离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每日进行体温监测，如出现发热、咳嗽等症状，应立即报告并就医。</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健康监测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个人防护措施建议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保持通风</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定时开窗通风，保持空气流通。如使用空调，需定期清洗空调滤网，并确保空调系统安全。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定期消毒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对办公场所的桌面、椅子、门把手、键盘等高频接触区域进行定期消毒，可使用75%酒精或含氯消毒剂等。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减少共享物品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尽量避免使用共享杯具、餐具等物品，个人物品应定期清洁和消毒。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办公场所消毒与通风方法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https://d.book118.com/575332104220011104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2024-09-14T10:20:00.895</cp:lastPrinted>
  <dcterms:created xsi:type="dcterms:W3CDTF">2024-09-14T02:20:00Z</dcterms:created>
  <dcterms:modified xsi:type="dcterms:W3CDTF">2024-09-14T02:20:03Z</dcterms:modified>
</cp:coreProperties>
</file>