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67124-590E-40A7-A970-3700233DE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9693F-7086-4201-ABE5-30EE2F5E7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4B5D2-196B-41B7-B41A-1A8A42ECA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79884-8FA7-4EAD-AC12-D4598BC3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401C8-28B7-4F02-BC29-3F2047CD6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9B684-389D-450F-9704-8C8E15F6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42841-3350-4B50-B5D6-E9876ECF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364E2-1356-48F8-B6FD-4F04DD21C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48B76-1FE6-4B71-A5E0-FB8FE0DB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A73B1-3BB2-413D-B176-DFAA876C2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EFD8F-2C7A-439F-9BFC-276254549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340443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产品设计与开发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项目管理及团队协作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产品测试与优化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产品推广与运营支持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产品管理是一种系统性的方法，旨在通过规划、设计、开发、运营和优化产品，以满足市场需求和实现业务目标。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产品管理的职责包括市场调研、产品规划、需求分析、产品设计、项目管理、团队协作、市场推广等，以确保产品的成功上市和持续改进。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产品经理是产品管理的核心角色，负责领导产品的全生命周期管理，从概念到上市再到持续改进。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产品经理需要具备市场洞察力、创新能力、项目管理能力、团队协作能力、沟通能力等关键能力，以应对不断变化的市场环境和用户需求。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09" r="267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产品经理角色定位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随着互联网和移动互联网的普及，产品管理行业迅速崛起，产品经理成为热门职业之一。同时，行业对产品经理的要求也越来越高，需要具备更多的专业技能和行业经验。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产品管理行业将继续发展壮大，产品经理的角色将更加重要。同时，随着人工智能、大数据等技术的不断发展，产品管理将更加智能化和精细化，对产品经理的要求也将更高。此外，行业将更加注重用户体验和产品创新，产品经理需要不断学习和提升自己的能力，以适应不断变化的市场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了解市场上同类产品的优缺点，为产品定位和功能设计提供参考。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通过问卷、访谈等方式收集目标用户的需求和反馈，为产品优化提供依据。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关注行业动态和市场趋势，预测未来发展方向，为产品规划提供指导。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明确产品在市场中的位置和特点，突出产品优势和差异化。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24" r="83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确定产品的目标用户群体，了解他们的需求和特点，为产品设计提供依据。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建立用户画像，深入了解目标用户的需求、行为和心理特征，为产品设计和营销提供支持。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根据市场需求和公司战略，规划不同类型、不同定位的产品线，形成完整的产品体系。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针对不同市场、不同用户群体，设计不同的产品组合和布局策略，实现产品的全面覆盖和差异化竞争。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关注产品的生命周期，及时进行产品升级、优化和淘汰，保持产品线的活力和竞争力。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通过市场调研、用户访谈、问卷调查等方式收集用户需求。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对收集到的需求进行分类和整理，形成清晰的需求列表。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对需求进行深入理解，挖掘用户背后的真实需求和痛点。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收集并整理用户需求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评估需求的实现难度和成本，以及可能带来的收益和价值。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根据产品目标、用户需求紧迫度和资源投入等因素，评估需求的优先级。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分析需求与产品战略的契合度，确保需求符合产品发展方向。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评估需求优先级和合理性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对每个需求进行详细描述，包括需求背景、目标用户、功能描述、性能要求等。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制定需求的验收标准和测试方法，确保开发团队准确理解并实现需求。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与相关团队进行沟通和确认，确保需求文档的一致性和准确性。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488" b="48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制定详细需求文档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产品设计与开发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https://d.book118.com/575334044302011104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2024-09-14T16:28:41.237</cp:lastPrinted>
  <dcterms:created xsi:type="dcterms:W3CDTF">2024-09-14T08:28:41Z</dcterms:created>
  <dcterms:modified xsi:type="dcterms:W3CDTF">2024-09-14T08:28:43Z</dcterms:modified>
</cp:coreProperties>
</file>