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80D853-A30E-4523-9678-6DA8D0569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BDD9C1-9EF5-434A-8CF9-B74D9F419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4E69CE-4EC3-4943-93D1-2E51C4913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A4244D-AF54-43CB-B5EC-A3E1780F4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969CFE-284A-4888-AD9C-7624329D2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A48C23-F17F-4800-9079-5AA1C0F30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50C157-599E-4194-9407-0C1F5ECC0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BB58D1-7CF0-4D4F-A3D8-34C54FDF1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130640-96E8-4BBC-AC00-446816A8C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2D24BB-CB38-4457-9E7B-CD18B5E32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590D29-D73F-4FFB-8974-9BD0DC477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5334241212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南昌南车辆段检修工艺流程图\n## 1.南昌南车辆段简介及发展历程\n### 1.1南昌南车辆段地理位置及组织结构\n### 1.2南昌南车辆段主要业务范围\n### 1.3南昌南车辆段发展历程及重要事件\n## 2.车辆检修工艺流程概述\n### 2.1车辆检修工艺的重要性及目的\n### 2.2车辆检修工艺流程的分类及特点\n### 2.3车辆检修工艺的发展趋势\n## 3.南昌南车辆段检修工艺流程详细分析\n### 3.1车辆检修工艺的前期准备及计划安排\n### 3.2车辆检修工艺的实施及质量控制\n### 3.3车辆检修工艺的后期验收及总结反馈\n## 4.南昌南车辆段检修工艺的优势与不足\n### 4.1南昌南车辆段检修工艺的优势及特点\n### 4.2南昌南车辆段检修工艺的不足之处及原因\n### 4.3南昌南车辆段检修工艺的改进措施及建议\n## 5.南昌南车辆段检修工艺的未来展望\n### 5.1南昌南车辆段检修工艺的市场前景及机遇\n### 5.2南昌南车辆段检修工艺的技术创新及发展方向\n### 5.3南昌南车辆段检修工艺的人才培养及队伍建设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100"/>
              <a:t>南昌南车辆段检修工艺流程图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南昌南车辆段简介及发展历程</a:t>
            </a:r>
            <a:endParaRPr/>
          </a:p>
        </p:txBody>
      </p:sp>
      <p:sp>
        <p:nvSpPr>
          <p:cNvPr id="132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3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7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72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7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地理位置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位于江西省南昌市南昌县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地理位置优越，交通便利</a:t>
                </a:r>
                <a:endParaRPr/>
              </a:p>
            </p:txBody>
          </p:sp>
          <p:sp>
            <p:nvSpPr>
              <p:cNvPr id="175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6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7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组织结构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车间、科室、班组三级管理模式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配备专业的技术和管理人员</a:t>
                </a:r>
                <a:endParaRPr/>
              </a:p>
            </p:txBody>
          </p:sp>
          <p:sp>
            <p:nvSpPr>
              <p:cNvPr id="179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0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8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业务范围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负责车辆检修、保养、配件供应等工作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为铁路客户提供优质的服务</a:t>
                </a:r>
                <a:endParaRPr/>
              </a:p>
            </p:txBody>
          </p:sp>
          <p:sp>
            <p:nvSpPr>
              <p:cNvPr id="183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南昌南车辆段地理位置及组织结构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6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87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8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车辆检修</a:t>
                </a:r>
                <a:endParaRPr/>
              </a:p>
            </p:txBody>
          </p:sp>
          <p:sp>
            <p:nvSpPr>
              <p:cNvPr id="18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火车车辆的日常检修和定期检修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火车车辆的临时检修和故障处理</a:t>
                </a:r>
                <a:endParaRPr/>
              </a:p>
            </p:txBody>
          </p:sp>
        </p:grpSp>
        <p:grpSp>
          <p:nvGrpSpPr>
            <p:cNvPr id="190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9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配件供应</a:t>
                </a:r>
                <a:endParaRPr/>
              </a:p>
            </p:txBody>
          </p:sp>
          <p:sp>
            <p:nvSpPr>
              <p:cNvPr id="19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火车车辆配件的采购、储存和供应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配件的质量检测和验收</a:t>
                </a:r>
                <a:endParaRPr/>
              </a:p>
            </p:txBody>
          </p:sp>
        </p:grpSp>
        <p:grpSp>
          <p:nvGrpSpPr>
            <p:cNvPr id="193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9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技术支持</a:t>
                </a:r>
                <a:endParaRPr/>
              </a:p>
            </p:txBody>
          </p:sp>
          <p:sp>
            <p:nvSpPr>
              <p:cNvPr id="19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为铁路客户提供技术咨询服务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参与车辆设计和改造工作</a:t>
                </a:r>
                <a:endParaRPr/>
              </a:p>
            </p:txBody>
          </p:sp>
        </p:grpSp>
      </p:grpSp>
      <p:pic>
        <p:nvPicPr>
          <p:cNvPr id="196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南昌南车辆段主要业务范围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98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99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00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发展历程</a:t>
                </a:r>
                <a:endParaRPr/>
              </a:p>
            </p:txBody>
          </p:sp>
          <p:sp>
            <p:nvSpPr>
              <p:cNvPr id="20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2000年成立，初期主要负责车辆检修工作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随着业务拓展，逐渐增加配件供应和技术支持业务</a:t>
                </a:r>
                <a:endParaRPr/>
              </a:p>
            </p:txBody>
          </p:sp>
          <p:sp>
            <p:nvSpPr>
              <p:cNvPr id="20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重要事件</a:t>
                </a:r>
                <a:endParaRPr/>
              </a:p>
            </p:txBody>
          </p:sp>
          <p:sp>
            <p:nvSpPr>
              <p:cNvPr id="21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2008年成功完成奥运会期间车辆检修任务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2010年通过质量管理体系认证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2015年获得江西省五一劳动奖状</a:t>
                </a:r>
                <a:endParaRPr/>
              </a:p>
            </p:txBody>
          </p:sp>
          <p:sp>
            <p:nvSpPr>
              <p:cNvPr id="21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南昌南车辆段发展历程及重要事件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0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车辆检修工艺流程概述</a:t>
            </a:r>
            <a:endParaRPr/>
          </a:p>
        </p:txBody>
      </p:sp>
      <p:sp>
        <p:nvSpPr>
          <p:cNvPr id="221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22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车辆检修工艺的重要性及目的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保障铁路车辆的正常运行和安全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提高铁路运营效率和效益</a:t>
                </a:r>
                <a:endParaRPr/>
              </a:p>
            </p:txBody>
          </p:sp>
          <p:pic>
            <p:nvPicPr>
              <p:cNvPr id="2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目的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延长车辆使用寿命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降低运营成本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提高服务质量</a:t>
                </a:r>
                <a:endParaRPr/>
              </a:p>
            </p:txBody>
          </p:sp>
          <p:pic>
            <p:nvPicPr>
              <p:cNvPr id="2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车辆检修工艺流程的分类及特点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按检修周期分为日常检修、定期检修和临时检修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按检修内容分为车辆解体、部件检修和整体组装</a:t>
                </a:r>
                <a:endParaRPr/>
              </a:p>
            </p:txBody>
          </p:sp>
          <p:pic>
            <p:nvPicPr>
              <p:cNvPr id="2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流程简洁，易于操作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质量控制严格，确保检修质量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适应不同车型和检修需求</a:t>
                </a:r>
                <a:endParaRPr/>
              </a:p>
            </p:txBody>
          </p:sp>
          <p:pic>
            <p:nvPicPr>
              <p:cNvPr id="2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0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5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52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5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技术创新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应用先进的检修技术和设备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实现检修过程的自动化和智能化</a:t>
                </a:r>
                <a:endParaRPr/>
              </a:p>
            </p:txBody>
          </p:sp>
          <p:sp>
            <p:nvSpPr>
              <p:cNvPr id="255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6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5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信息化管理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建立车辆检修信息管理系统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实现检修数据的收集和分析</a:t>
                </a:r>
                <a:endParaRPr/>
              </a:p>
            </p:txBody>
          </p:sp>
          <p:sp>
            <p:nvSpPr>
              <p:cNvPr id="259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0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6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绿色环保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采用环保材料和工艺，减少环境污染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提高资源利用率，降低能源消耗</a:t>
                </a:r>
                <a:endParaRPr/>
              </a:p>
            </p:txBody>
          </p:sp>
          <p:sp>
            <p:nvSpPr>
              <p:cNvPr id="263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车辆检修工艺的发展趋势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南昌南车辆段检修工艺流程详细分析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前期准备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收集车辆技术资料，了解车辆状况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准备检修工具、设备和材料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计划安排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制定车辆检修计划和进度表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分配检修任务，明确责任和要求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车辆检修工艺的前期准备及计划安排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https://d.book118.com/575334241212011113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南昌南车辆段检修工艺流程图</vt:lpstr>
      <vt:lpstr>南昌南车辆段简介及发展历程</vt:lpstr>
      <vt:lpstr>PowerPoint Presentation</vt:lpstr>
      <vt:lpstr>PowerPoint Presentation</vt:lpstr>
      <vt:lpstr>PowerPoint Presentation</vt:lpstr>
      <vt:lpstr>车辆检修工艺流程概述</vt:lpstr>
      <vt:lpstr>PowerPoint Presentation</vt:lpstr>
      <vt:lpstr>PowerPoint Presentation</vt:lpstr>
      <vt:lpstr>PowerPoint Presentation</vt:lpstr>
      <vt:lpstr>南昌南车辆段检修工艺流程详细分析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2024-09-20T08:43:07.761</cp:lastPrinted>
  <dcterms:created xsi:type="dcterms:W3CDTF">2024-09-20T00:43:07Z</dcterms:created>
  <dcterms:modified xsi:type="dcterms:W3CDTF">2024-09-20T00:43:09Z</dcterms:modified>
</cp:coreProperties>
</file>