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678EF-7A81-4987-B25A-28F25A0E2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0A46F-2D3A-453E-9E11-302C91B22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D9059-8A61-46C9-8BF1-297799C19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9320F-8F78-4E5B-A977-958C5A92B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93F49A-DFDE-459F-9147-593469BF4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E38370-2DE0-46F1-AB20-B59CEF87E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BD040-1D2B-484B-BAB0-04506DF12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8ABBE-2ECB-4A18-8ED8-2A0598FAD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1AFC7-2B80-4BDB-8883-4A504D424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38792-3AF3-4C45-990D-B92EEA8F0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ACBC7-5E03-4288-9116-280E9C6B0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34313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智慧园区大数据智慧管理云平台的创新研究与发展趋势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大数据智慧管理云平台架构设计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创新研究：关键技术突破与实践案例分享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发展趋势：未来挑战与机遇并存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总结与展望：共筑智慧园区美好未来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智慧园区是指通过云计算、物联网、大数据、人工智能等新一代信息技术，实现园区内各项业务的智能化、信息化和数字化，提升园区运营效率和服务水平。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随着全球信息化和数字化进程的加速，以及“互联网+”战略的深入实施，智慧园区作为智慧城市的重要组成部分，得到了广泛的关注和快速的发展。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38" b="57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智慧园区具有信息化、智能化、数字化、网络化等特点，能够实现园区内各项业务的自动化、智能化和协同化。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智慧园区通过新一代信息技术的应用，能够提升园区运营效率、降低运营成本、提高服务质量，同时也有利于推动产业升级和转型。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智慧园区特点与优势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通过物联网、云计算等技术手段，实现园区内各项数据的实时采集、整合和存储，为大数据分析提供基础数据支撑。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利用大数据分析和挖掘技术，对园区内各项数据进行深度分析和挖掘，发现数据之间的关联和规律，为园区管理和决策提供科学依据。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通过数据可视化技术，将分析结果以直观、易懂的图形化方式展现出来，方便管理者和用户理解和使用。同时，将大数据分析结果应用到园区管理和服务中，提升园区的智能化水平和服务质量。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大数据在智慧园区中应用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大数据智慧管理云平台架构设计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12" r="260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46" r="170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6" r="186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将平台划分为多个独立的功能模块，便于开发、部署和扩展。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采用分布式架构，确保平台的高可用性和可扩展性。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加强数据安全管理，保障数据的完整性、保密性和可用性。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提供标准化的数据接口，方便与其他系统的集成。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高可用性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标准化接口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支持多种数据源的数据采集，包括传感器数据、业务系统数据、第三方数据等。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采用分布式存储技术，实现海量数据的存储和管理。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提供数据清洗、整合、转换等处理功能，确保数据质量。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数据采集、存储与处理层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通过关联分析、聚类分析等手段，发现数据中的潜在规律和趋势。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运用统计分析、机器学习等方法，对海量数据进行深入挖掘和分析。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提供丰富的数据可视化工具和模板，将数据以图表、图像等形式直观展示。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分析挖掘与可视化展示层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应用服务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提供多种智慧园区管理应用服务，如智能安防、能源管理、设备运维等。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接口设计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遵循RESTful API设计规范，提供标准化的数据接口，支持与其他系统的无缝集成。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安全性保障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采用OAuth2.0等认证授权技术，确保接口调用的安全性和可靠性。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应用服务层及接口设计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创新研究：关键技术突破与实践案例分享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https://d.book118.com/575334313022011101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2024-09-09T08:33:49.803</cp:lastPrinted>
  <dcterms:created xsi:type="dcterms:W3CDTF">2024-09-09T00:33:49Z</dcterms:created>
  <dcterms:modified xsi:type="dcterms:W3CDTF">2024-09-09T00:33:52Z</dcterms:modified>
</cp:coreProperties>
</file>