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193933-AF03-4B8D-8DC6-13AA97209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3C1054-2989-4770-AC7A-EAABA11A2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26B0CC-1C00-4ABA-88DE-1937EB257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BD0ABF-280E-4181-B44B-0E8E2F161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CC21C0-AA39-4933-B8F2-923BF36043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AEB200-F028-458C-9ABB-C50671C3F8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A20324-E1FF-4787-8C30-A3F35D16E6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A7513-A152-4DDD-8684-ECCE03FCEC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9CA8E3-1C93-4DDA-BB76-A3C93AA484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278CC-12F0-4E3B-A411-FD741EAF9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75E3D-7FDE-4CFA-93DB-EAE040C48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34101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农业农村行业市场前景分析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农业农村行业市场现状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农业农村行业市场趋势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农业农村行业市场机遇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农业农村行业市场挑战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农业农村行业市场前景展望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分析农业农村行业市场现状及未来趋势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通过对当前农业农村行业市场的深入调研和分析，揭示其发展现状、主要特点和存在问题，并预测未来发展趋势，为政府、企业和投资者提供决策参考。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探讨农业农村行业市场机遇与挑战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在全面分析农业农村行业市场的基础上，挖掘潜在的市场机遇，同时揭示可能面临的挑战和风险，为相关主体提供应对策略。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促进农业农村行业市场健康发展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通过提出针对性的政策建议和市场策略，推动农业农村行业市场实现健康、可持续的发展，助力乡村振兴和全面建设社会主义现代化国家。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农业农村行业市场概述</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包括农业农村行业的定义、分类、发展历程及现状等。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农业农村行业市场分析</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包括市场规模、结构、特点、竞争格局等方面的深入分析。</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农业农村行业市场趋势预测</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基于对当前市场的分析和判断，预测未来农业农村行业市场的发展趋势和前景。</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农业农村行业市场机遇与…</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挖掘潜在的市场机遇，分析可能面临的挑战和风险。</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农业农村行业市场发展建议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提出针对性的政策建议和市场策略，促进市场健康发展。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农业农村行业市场现状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农业农村行业市场规模庞大，涉及农业、林业、畜牧业、渔业等多个领域。近年来，随着国家对农业农村发展的重视和投入增加，市场规模持续扩大。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农业农村行业市场增长率保持稳定，随着科技水平的提高和农业现代化的推进，行业增长率有望进一步提升。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农业农村行业市场产品种类繁多，包括农产品、林产品、畜产品、水产品等。其中，农产品占据主导地位，市场需求稳定增长。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产品结构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农业农村行业市场区域分布广泛，不同地区的资源禀赋、气候条件、经济发展水平等因素对市场结构产生重要影响。目前，东部地区市场相对成熟，中西部地区市场潜力较大。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区域结构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农业农村行业企业数量众多，包括大型农业企业、中小型农业企业和农户等。企业规模差异较大，但整体呈现规模化、集约化发展趋势。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企业数量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目前，农业农村行业市场集中度逐渐提高，大型企业市场份额逐步扩大。然而，中小型企业和农户在市场上仍占据重要地位，具有不可忽视的竞争力。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市场份额</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消费者群体</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农业农村行业的消费者群体主要包括城市居民、农村居民以及食品加工、餐饮等行业企业。随着城乡居民收入水平的提高和消费观念的转变，消费者对高品质、绿色健康的农产品需求不断增加。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消费者偏好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消费者对农产品的品质和安全性要求越来越高，对有机食品、绿色食品等健康食品的需求不断增长。同时，消费者对于农产品的品牌化、个性化等也有更高的追求。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农业农村行业市场趋势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0" b="22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农业科技发展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随着生物技术、信息技术等高科技在农业领域的应用，农业生产方式将发生深刻变革，提高农业产量和品质。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智能化装备普及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农业机械化、智能化装备的应用将进一步提高农业生产效率，降低生产成本。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农业大数据应用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农业大数据的应用将有助于精准农业的发展，提高农业资源利用效率和农产品质量安全水平。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农业产业链整合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农业产业链上下游企业将加强合作，形成紧密的产业链合作模式，提高整体竞争力。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农业多功能拓展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农业将不仅限于生产功能，还将拓展到生态、休闲、文化传承等多元化功能。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农业品牌化建设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加强农产品品牌建设，提高农产品附加值和市场竞争力。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产业升级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国家将继续加大对农业的支持力度，出台一系列扶持政策，促进农业发展。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农业扶持政策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乡村振兴战略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农业绿色发展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国家实施乡村振兴战略，推动农村一二三产业融合发展，为农业农村行业提供广阔的市场空间。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国家倡导农业绿色发展，推动生态农业、有机农业等发展模式，促进农业可持续发展。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随着居民收入水平的提高，消费者对农产品的品质和安全性要求越来越高，推动农业生产向优质、安全方向发展。</a:t>
            </a:r>
          </a:p>
        </p:txBody>
      </p:sp>
      <p:pic>
        <p:nvPicPr>
          <p:cNvPr id="6" name="Picture 6"/>
          <p:cNvPicPr>
            <a:picLocks noChangeAspect="1"/>
          </p:cNvPicPr>
          <p:nvPr/>
        </p:nvPicPr>
        <p:blipFill>
          <a:blip r:embed="rId2"/>
          <a:srcRect l="10125" r="10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消费升级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健康饮食观念的普及将促使消费者更加关注农产品的营养价值和健康属性。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健康饮食观念普及</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250" r="11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随着环保意识的增强，消费者将更加关注农业生产对环境的影响，推动农业生产方式向环保、低碳方向发展。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环保意识增强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社会需求变化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https://d.book118.com/575341013023011101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2024-09-09T09:23:17.024</cp:lastPrinted>
  <dcterms:created xsi:type="dcterms:W3CDTF">2024-09-09T01:23:17Z</dcterms:created>
  <dcterms:modified xsi:type="dcterms:W3CDTF">2024-09-09T01:23:19Z</dcterms:modified>
</cp:coreProperties>
</file>