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57DC7-6B5B-47BE-839A-06AF17996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AD8B3-F806-4309-A266-8BEB4BC9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15302-F563-40EC-802A-27A8BB9F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2B7C2-60D0-4F82-8901-D1350712F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98F5C-DC8A-43C8-BC31-67A19350C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8DAA2-3D93-4992-8D54-923D2FC0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21282-E38C-4DAA-94B3-7C02F2245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8C351-CCC5-432D-9C4B-6A88E945A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6A861-6EA2-43CE-9CD2-28611865B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6F092-82F1-4188-841F-54FA1688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793E8-84D3-4F8D-83A2-01B6C3455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42132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船舶电气设备与系统课件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船舶电力系统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船舶电机与电力电子设备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船舶照明系统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船舶自动化系统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船舶导航与通信系统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船舶电气系统组成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负责产生、分配和调节电能，为船舶各部分提供电力。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包括船上各种照明设施，如舱室照明、甲板照明等。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包括无线通信设备和卫星通信设备，保障船舶与外界的通信联系。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包括雷达、GPS等设备，帮助船舶进行定位和导航。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电力系统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照明系统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船舶通信系统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导航系统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354" r="203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船舶电气设备需要在高温、高湿、盐雾等恶劣环境下工作，对设备的可靠性和稳定性要求较高。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环境特殊性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船舶空间有限，电气设备需紧凑设计，同时要满足各种功能需求。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空间限制性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船舶能源有限，电气设备需节能设计，提高能源利用效率。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能源限制性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船舶电气系统与船舶航行安全密切相关，对电气设备的安全性要求极高。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安全性要求高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船舶电气系统特点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通信导航现代化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船舶电气系统的发展趋势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57" r="167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712" r="157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636" r="1863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随着物联网技术的发展，船舶电气系统将逐渐实现智能化，提高自动化程度和运行效率。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未来船舶电气系统将更加注重节能环保设计，降低能耗和排放。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随着安全意识的提高，船舶电气系统的安全性将得到进一步增强，保障航行安全。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未来船舶电气系统将更加注重通信导航设备的现代化更新，提高通信效率和导航精度。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船舶电力系统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负责产生电能，通常由柴油机、汽轮机或燃气轮机驱动。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发电机组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用于传输和分配电能，由电缆组成。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用于将电能从发电机组分配到船舶各处，包括主配电板、应急配电板等。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配电装置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用于监控和管理船舶电站，实现自动化控制。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船舶电站管理系统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833" r="18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发电机组的配置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通常配置多台发电机组，以满足船舶的用电需求，并提高供电可靠性。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船舶电源类型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主要有直流电源和交流电源两种类型，其中交流电源应用较广。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发电机组的选择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需根据船舶的用电需求、船级社规范和船舶的运行工况来选择合适的发电机组。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船舶电源与发电机的选择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83" b="23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81" b="8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船舶电网与配电装置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船舶电网的组成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船舶电网由电缆、开关、保护装置、测量仪表等组成。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配电装置的类型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主要有主配电板、应急配电板、分配电板等。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船舶电网的电压和频率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根据船级社规范和船舶类型而定，常见的有440V、220V和400Hz等。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制定定期的维护保养计划，包括清洁、检查、更换磨损件等。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通过观察、听诊、嗅诊、触摸等方法诊断故障，并采取相应措施排除故障。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制定安全操作规程，确保操作人员的人身安全和设备安全。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对操作人员进行培训和教育，提高其技能水平和安全意识。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船舶电力系统的维护与管理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船舶电机与电力电子设备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船舶电机的分类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船舶电机可以分为直流电机和交流电机两大类，其中交流电机又可以分为同步电机和异步电机。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船舶电机的结构与原理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船舶电机的结构和工作原理与陆上电机类似，但其工作环境和使用条件较为特殊，需要具备更高的可靠性和耐久性。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船舶电机概述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船舶电机是船舶电气设备中的重要组成部分，主要用于船舶推进、船舶发电和船舶辅助设备的驱动。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船舶电力电子设备的应用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船舶电力电子设备广泛应用于船舶推进系统、船舶电站、船舶自动化系统等领域，实现电能的转换、调节和控制。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船舶电力电子设备的维护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由于船舶电力电子设备的重要性，对其维护和保养也十分重要，需要定期检查、清洁、更换部件等，以确保其正常运转。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船舶电力电子设备概述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船舶电力电子设备是实现船舶电能转换和控制的设备，主要包括电源模块、逆变器、变压器等。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船舶电力电子设备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https://d.book118.com/575342132211011104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2024-09-14T08:53:12.553</cp:lastPrinted>
  <dcterms:created xsi:type="dcterms:W3CDTF">2024-09-14T00:53:12Z</dcterms:created>
  <dcterms:modified xsi:type="dcterms:W3CDTF">2024-09-14T00:53:14Z</dcterms:modified>
</cp:coreProperties>
</file>