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7B961-B0DC-43D7-8BA5-E206D4D2E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2C5A5-8A6B-4409-BEA1-C1EE978B5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B3E1D-4FD8-4110-8B13-94D04997A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233CF-BC85-48B7-94C2-BC659F45F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BE5A3D-DBCC-434E-B25E-C596868D3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CC8E71-103F-451A-BEDC-DF0D94FD7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9366F1-1247-4A31-86E4-F6ABD1CE8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C3BB0-D5F2-4BCE-B387-E4BE7A63B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1E330-DB06-4FF5-A5E9-535235C95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4D656-CDF2-4B61-99F2-DEC85FCBF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B61F4-17F2-4830-9439-E557789C4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2024/2/17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4223301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体育小课题研究计划\n## 1.体育小课题的研究背景及意义\n### 1.1 当前体育产业发展的趋势与挑战\n### 1.2 体育小课题对体育产业发展的贡献\n### 1.3 体育小课题研究的实际应用价值\n## 2.体育小课题的研究方法与技巧\n### 2.1 文献综述与案例分析在体育小课题中的应用\n### 2.2 问卷调查与实地访谈在体育小课题中的实施\n### 2.3 数据分析与统计学在体育小课题中的重要性\n## 3.体育小课题的研究对象与范围\n### 3.1 体育小课题的研究对象选择与确定\n### 3.2 体育小课题的研究范围划分与界定\n### 3.3 体育小课题的研究内容设计与规划\n## 4.体育小课题的研究过程与实施\n### 4.1 体育小课题的研究方案设计\n### 4.2 体育小课题的数据收集与整理\n### 4.3 体育小课题的分析与结果呈现\n## 5.体育小课题的研究成果与讨论\n### 5.1 体育小课题的研究成果总结与评价\n### 5.2 体育小课题的研究启示与借鉴\n### 5.3 体育小课题的研究前景与展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体育小课题研究计划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504759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体育小课题的研究背景及意义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组合 16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4" name="组合 163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体育产业逐渐成为国民经济的重要组成部分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体育产业占全球GDP的比重逐年上升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体育产业对就业和消费的拉动作用明显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体育产业与旅游、文化、科技等多产业融合发展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9" name="组合 168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体育产业发展面临的挑战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体育产业竞争加剧，品牌效应显著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体育产业专业人才短缺，素质亟待提高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体育产业政策法规不完善，监管力度不足</a:t>
                </a:r>
                <a:endParaRPr/>
              </a:p>
            </p:txBody>
          </p:sp>
          <p:pic>
            <p:nvPicPr>
              <p:cNvPr id="17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组合 173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体育产业发展的机遇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国家对体育产业的政策扶持力度加大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体育消费升级，市场需求不断扩大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科技创新推动体育产业创新发展</a:t>
                </a:r>
                <a:endParaRPr/>
              </a:p>
            </p:txBody>
          </p:sp>
          <p:pic>
            <p:nvPicPr>
              <p:cNvPr id="17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当前体育产业发展的趋势与挑战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组合 18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2" name="组合 18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体育小课题有助于深入研究体育产业发展的重要问题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提高体育产业研究的针对性和实用性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为体育产业政策制定提供理论支持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促进体育产业与相关领域融合发展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组合 18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体育小课题为体育产业发展提供创新思路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挖掘体育产业潜在价值，拓展发展空间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提高体育产业竞争力，提升品牌价值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优化体育产业结构，促进可持续发展</a:t>
                </a:r>
                <a:endParaRPr/>
              </a:p>
            </p:txBody>
          </p:sp>
          <p:pic>
            <p:nvPicPr>
              <p:cNvPr id="19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组合 19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体育小课题有助于培养体育产业专业人才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提高体育产业人才的综合素质和实践能力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培养体育产业研究的新生力量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为体育产业发展提供人才保障</a:t>
                </a:r>
                <a:endParaRPr/>
              </a:p>
            </p:txBody>
          </p:sp>
          <p:pic>
            <p:nvPicPr>
              <p:cNvPr id="19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体育小课题对体育产业发展的贡献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分析体育产业发展趋势，预测未来市场前景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为体育产业政策制定提供依据，引导产业发展方向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帮助体育企业了解市场动态，制定有效的发展战略</a:t>
                </a:r>
                <a:endParaRPr/>
              </a:p>
            </p:txBody>
          </p:sp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体育小课题研究成果为体育产业发展提供决策参考</a:t>
                </a:r>
                <a:endParaRPr/>
              </a:p>
            </p:txBody>
          </p:sp>
        </p:grpSp>
        <p:grpSp>
          <p:nvGrpSpPr>
            <p:cNvPr id="20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挖掘体育产业创新资源，提高创新能力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促进体育产业与科技创新、文化创意等产业融合发展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提高体育产业产品和服务的附加值，提升竞争力</a:t>
                </a:r>
                <a:endParaRPr/>
              </a:p>
            </p:txBody>
          </p:sp>
          <p:sp>
            <p:nvSpPr>
              <p:cNvPr id="2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体育小课题研究成果为体育产业创新提供支持</a:t>
                </a:r>
                <a:endParaRPr/>
              </a:p>
            </p:txBody>
          </p:sp>
        </p:grpSp>
        <p:grpSp>
          <p:nvGrpSpPr>
            <p:cNvPr id="20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明确体育产业人才的需求和培养目标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为体育产业人才培养提供课程体系和实践平台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提高体育产业人才的综合素质，满足产业发展需求</a:t>
                </a:r>
                <a:endParaRPr/>
              </a:p>
            </p:txBody>
          </p:sp>
          <p:sp>
            <p:nvSpPr>
              <p:cNvPr id="2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体育小课题研究成果为体育产业人才培养提供指导</a:t>
                </a:r>
                <a:endParaRPr/>
              </a:p>
            </p:txBody>
          </p:sp>
        </p:grpSp>
      </p:grpSp>
      <p:pic>
        <p:nvPicPr>
          <p:cNvPr id="21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体育小课题研究的实际应用价值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体育小课题的研究方法与技巧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文献综述为体育小课题提供理论支持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了解体育产业的研究现状和发展趋势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挖掘体育产业研究的热点和难点问题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为体育小课题的研究提供理论框架和方法指导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案例分析为体育小课题提供实践借鉴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分析体育产业发展的成功经验和失败教训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探讨体育产业发展的规律和模式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为体育小课题的研究提供实践依据和参考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文献综述与案例分析在体育小课题中的应用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问卷调查与实地访谈在体育小课题中的实施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组合 23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组合 23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问卷调查为体育小课题提供数据支持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设计科学合理的问卷调查表，收集相关资料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分析问卷调查数据，揭示体育产业发展的规律和趋势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为体育小课题的研究提供定量分析和实证依据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组合 24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实地访谈为体育小课题提供第一手资料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了解体育产业发展的实际情况和存在问题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挖掘体育产业发展的内在动力和外在影响因素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为体育小课题的研究提供质性研究和深度分析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数据分析为体育小课题提供科学依据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整理和分析调查问卷和实地访谈的数据资料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运用统计学和计量经济学方法进行数据分析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为体育小课题的研究提供客观、准确的数据支持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统计学在体育小课题中的应用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学习和掌握统计学的基本原理和方法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运用统计学方法进行数据描述、推断和预测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为体育小课题的研究提供科学、规范的统计分析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数据分析与统计学在体育小课题中的重要性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体育小课题的研究对象与范围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确定体育小课题的研究对象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根据体育产业发展趋势和挑战，选择具有研究价值的对象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考虑体育小课题的研究目的和意义，确保研究对象具有代表性和针对性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结合体育产业的特点和实际情况，确定研究对象的范围和层次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选择体育小课题的研究对象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运用文献综述和案例分析方法，梳理体育产业研究的前沿问题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结合问卷调查、实地访谈和数据分析方法，发现体育产业研究的热点问题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根据体育小课题的研究目标和条件，选择具有创新性和实用性的研究对象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体育小课题的研究对象选择与确定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https://d.book118.com/575342233014011112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体育小课题研究计划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2024-09-18T04:19:55.443</cp:lastPrinted>
  <dcterms:created xsi:type="dcterms:W3CDTF">2024-09-17T20:19:55Z</dcterms:created>
  <dcterms:modified xsi:type="dcterms:W3CDTF">2024-09-17T20:19:57Z</dcterms:modified>
</cp:coreProperties>
</file>