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D7D0D-B3F3-41BF-9111-30B45D56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1AC09-4035-457F-8F37-EC6A08969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3223B-1EE1-4D0E-AEB5-4E9E4CB28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C2922-82D1-4F63-91C8-FA5709FCE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3C65A-0E88-4283-98AB-DC263E769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8A1EA-A764-4CCE-9C60-E17CED422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3A8B8-9D24-4595-B726-A3E26844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E8316-51D0-4B52-BB3F-57761D737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97DF3-DB49-4674-A290-F9C7212BC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45B36-FDB4-4963-9DFC-3BF435710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5F0D8-9CCB-408B-98C4-591CF6D4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43344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痛的诊治护理\n## 1.胸痛的基本概念与病因\n### 1.1胸痛的定义与分类\n### 1.2胸痛的常见病因及发病机制\n### 1.3胸痛的临床特点与诊断要点\n## 2.胸痛的诊断方法与流程\n### 2.1病史采集与体格检查\n### 2.2心电图在胸痛诊断中的应用\n### 2.3影像学检查在胸痛诊断中的作用\n## 3.胸痛的治疗策略与方法\n### 3.1急性心肌梗死的治疗原则与方法\n### 3.2不稳定型心绞痛的药物治疗与介入治疗\n### 3.3非心源性胸痛的药物治疗与护理\n## 4.胸痛的护理措施与并发症预防\n### 4.1胸痛的护理评估与分级\n### 4.2胸痛患者的心理护理与舒适护理\n### 4.3胸痛并发症的预防与护理\n## 5.胸痛的健康教育与健康促进\n### 5.1胸痛患者的生活方式调整与疾病预防\n### 5.2胸痛患者的家庭急救与自我管理\n### 5.3胸痛患者的社会支持与康复护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胸痛的诊治护理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胸痛的基本概念与病因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胸痛的定义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胸部疼痛或不适感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可能涉及胸壁、肺、心脏等器官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胸痛的分类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心源性胸痛：与心脏疾病有关的胸痛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非心源性胸痛：与心脏疾病无关的胸痛，如肺部疾病、胸壁疾病等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心源性胸痛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急性心肌梗死：冠状动脉急性闭塞，导致心肌缺血缺氧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不稳定型心绞痛：冠状动脉狭窄或痉挛，导致心肌供血不足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心肌炎：心肌组织炎症反应，引起心肌损伤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非心源性胸痛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肺部疾病：肺炎、肺结核、肺栓塞等，引起胸部疼痛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胸壁疾病：胸壁外伤、肋软骨炎、带状疱疹等，引起胸部疼痛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消化系统疾病：胃食管反流病、胆囊炎等，引起胸部疼痛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胸痛的常见病因及发病机制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胸痛的临床特点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心源性胸痛：压榨性、闷痛，持续时间较长，休息或含服硝酸甘油不能缓解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非心源性胸痛：疼痛性质多样，与疾病类型有关，持续时间较短，休息或对症治疗后缓解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胸痛的诊断要点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详细病史采集：疼痛性质、持续时间、诱发因素等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体格检查：心肺功能、胸壁、肺部等检查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辅助检查：心电图、影像学检查等，明确诊断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胸痛的临床特点与诊断要点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胸痛的诊断方法与流程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病史采集与体格检查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疼痛部位、性质、持续时间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疼痛诱发因素、缓解方式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既往病史、家族史、过敏史等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心肺功能检查：心音、心率、血压等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胸壁、肺部检查：触诊、叩诊、听诊等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腹部检查：肝脾触诊、腹部压痛等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心电图在胸痛诊断中的应用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常规心电图：记录静息状态下的心电图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动态心电图：记录24小时动态心电图，发现隐匿性心律失常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心肌损伤标志物检测：如肌钙蛋白I、肌酸激酶同工酶等，评估心肌损伤程度</a:t>
            </a:r>
            <a:endParaRPr/>
          </a:p>
        </p:txBody>
      </p:sp>
      <p:cxnSp>
        <p:nvCxnSpPr>
          <p:cNvPr id="23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胸部X线片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初步判断肺部、胸壁等病变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发现肺栓塞、气胸等急症</a:t>
                </a:r>
                <a:endParaRPr/>
              </a:p>
            </p:txBody>
          </p:sp>
          <p:sp>
            <p:nvSpPr>
              <p:cNvPr id="24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胸部CT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详细了解肺部、胸壁等病变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发现纵隔肿瘤、肺动脉高压等病变</a:t>
                </a:r>
                <a:endParaRPr/>
              </a:p>
            </p:txBody>
          </p:sp>
          <p:sp>
            <p:nvSpPr>
              <p:cNvPr id="24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冠状动脉造影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明确冠状动脉狭窄或闭塞程度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指导冠心病的介入治疗</a:t>
                </a:r>
                <a:endParaRPr/>
              </a:p>
            </p:txBody>
          </p:sp>
          <p:sp>
            <p:nvSpPr>
              <p:cNvPr id="25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影像学检查在胸痛诊断中的作用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胸痛的治疗策略与方法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尽快恢复心肌血流：药物溶栓、冠状动脉介入治疗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减轻心肌缺血损伤：抗栓治疗、抗心肌缺血治疗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预防并发症：心力衰竭、心律失常、休克等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药物溶栓：静脉注射溶栓药物，开通冠状动脉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冠状动脉介入治疗：支架植入术，恢复冠状动脉血流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抗栓治疗：阿司匹林、氯吡格雷等，预防血栓形成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抗心肌缺血治疗：β受体拮抗剂、钙通道拮抗剂等，减轻心肌缺血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急性心肌梗死的治疗原则与方法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https://d.book118.com/575343344321011111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胸痛的诊治护理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2024-09-17T21:16:50.237</cp:lastPrinted>
  <dcterms:created xsi:type="dcterms:W3CDTF">2024-09-17T13:16:50Z</dcterms:created>
  <dcterms:modified xsi:type="dcterms:W3CDTF">2024-09-17T13:16:52Z</dcterms:modified>
</cp:coreProperties>
</file>