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CA39B-4D1A-4F58-93B0-DD23E4BB6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0FFAF-749B-46AA-BD5D-667E3014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11D5-0A27-42EF-A88C-3DF0E1688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21DD8-6E48-4E4F-8701-2B7132B41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1F2D4D-DFCA-40A1-ABB6-CC2324C30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2254F-3723-412E-B31E-4E47B54A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F2390-ECA6-46A8-A675-838FDC7B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DBE06-C09C-4BB2-9C58-106093E7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39695-9A1F-43C6-9042-1AFE4ED1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A821B-A48A-4800-98DB-0C4376C3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3EEB8-838E-4C6A-BC4F-4290D6FBC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000212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Java语言程序设计基础篇(第八版)课件-完整版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Java语言概述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Java基础语法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Java面向对象编程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Java常用类库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Java异常处理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Java多线程编程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Java网络编程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Java图形界面编程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Java语言概述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Java语言的起源与特点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Java语言由Sun Microsystems公司于1995年推出，旨在为跨平台应用提供一种通用的编程语言。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Java语言具有面向对象、平台无关、安全可靠、易学易用等特性，成为当今最流行的编程语言之一。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Java语言的应用领域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Web开发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利用Java技术，可以构建高效、安全和稳定的Web应用。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移动应用开发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通过Java开发Android应用，实现跨平台移动应用开发。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企业级应用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Java在企业级应用开发中占据主导地位，广泛应用于金融、电信、电子商务等领域。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利用Java游戏引擎，开发出高质量的游戏产品。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集成开发环境（IDE）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选择适合的Java集成开发环境（IDE），如Eclipse、IntelliJ IDEA等，以提高开发效率。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配置环境变量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在计算机上配置Java环境变量，以便在命令行中运行Java程序。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安装JDK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下载并安装Java Development Kit（JDK），确保计算机上已正确配置Java开发环境。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Java开发环境搭建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Java基础语法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Java是一种强类型语言，每个变量都必须声明其数据类型。Java的数据类型分为基本数据类型和引用数据类型。基本数据类型包括byte、short、int、long、float、double、char和boolean。引用数据类型包括类、接口和数组。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变量是用来存储数据的标识符。在Java中，变量名必须以字母、美元符号($)或下划线(_)开始，后面可以跟字母、美元符号($)、下划线(_)或数字。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运算符用于执行算术运算、关系运算、逻辑运算等操作。Java中的运算符包括赋值运算符、算术运算符、关系运算符、逻辑运算符和位运算符等。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表达式是由运算符和操作数组成的。表达式的结果是一个值。根据运算符的不同，表达式可以分为算术表达式、关系表达式、逻辑表达式和位表达式等。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控制流语句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if语句: if语句用于根据条件执行一段代码。if语句有两种形式：if-else和if-else if-else。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switch语句: switch语句用于根据不同的条件执行不同的代码块。switch语句根据表达式的值与case标签的值进行比较，执行相应的代码块。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循环语句: 循环语句包括while语句、do-while语句和for语句。循环语句用于重复执行一段代码，直到满足某个条件为止。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方法重写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函数与方法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函数是一段可重复使用的代码块，用于执行特定的任务。函数可以接受输入参数，并返回一个值。在Java中，函数也称为方法。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方法重载是指在同一个类中定义多个同名方法，但参数列表不同的情况。方法重载可以提高代码的可读性和可维护性。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方法重写是指在子类中定义一个与父类中同名同参数的方法。方法重写可以实现多态性，使得子类对象可以以父类对象的形式使用。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Java面向对象编程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现实世界中的事物都可以视为对象，每个对象都有其属性（状态）和方法（行为）。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多态是指一个接口可以有多种实现方式，或者一个对象可以表现出多种形态。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类是对对象的抽象，它定义了一类对象的共同属性和方法。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封装是将对象的属性和方法封装在一起，隐藏对象的内部细节，只通过外部接口与外界交互。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继承是从已有的类派生出新类，新类继承了父类的属性和方法，并可以添加或覆盖父类的方法。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类是对象的模板，定义了对象的属性和方法。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对象是类的实例，具有类定义的属性和方法。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创建对象需要使用new关键字和类名来实例化。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类与对象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继承与多态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继承是实现代码复用的重要手段，子类继承父类的属性和方法，并可以添加或覆盖父类的方法。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多态是指一个接口可以有多种实现方式，或者一个对象可以表现出多种形态。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通过继承和多态，可以实现代码的灵活性和可扩展性。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接口与抽象类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接口是一种完全抽象的类，只定义了方法的声明，没有实现细节。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抽象类是一种包含抽象方法的类，不能被实例化，只能作为其他类的基类。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通过接口和抽象类，可以实现代码的规范化和模块化。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Java常用类库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String类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用于表示字符串数据，是不可变的，即一旦创建了一个String对象，其内容就不能更改。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StringBuffer类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用于表示可变的字符串数据，可以修改其内容。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String类与StringBuffer类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Date类与Calendar类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用于表示日期和时间，但随着时间的推移，其设计已被认为是不合理的，因此Java 8引入了新的日期和时间API。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Date类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用于处理日期和时间的抽象类，可以用来执行各种日期和时间的操作，如计算两个日期之间的天数差等。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Calendar类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https://d.book118.com/576000021211010032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2024-09-01T01:23:14.580</cp:lastPrinted>
  <dcterms:created xsi:type="dcterms:W3CDTF">2024-08-31T17:23:14Z</dcterms:created>
  <dcterms:modified xsi:type="dcterms:W3CDTF">2024-08-31T17:23:16Z</dcterms:modified>
</cp:coreProperties>
</file>