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E5667-56B6-4B02-8A92-53B5A863C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1505B-B52B-4D78-AE88-501939A73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BF062-C19B-4819-8BDA-9763C1A54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A58CD-9AAD-48AA-91EB-E1D178F3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305CF3-BBE5-4618-BF0B-DEC7BEECD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A00128-9761-43E2-A9B2-5D246688E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E6EED3-339D-47AF-80AF-680F3BED2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A7642-97EE-4F65-9009-597AF397A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2CFE7-7827-4616-8DCC-5E2703F2D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A8BC9-4FB6-4C30-A5C8-EE482AF42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9C4EF-284C-4E1E-B0A1-33DC7D0FB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0104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儿科护理的基本原则与技巧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未来儿科护理的趋势与展望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89" b="137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儿科护理学是一门专门研究儿童生长发育、疾病预防和保健的学科，旨在为儿童提供全面、专业的护理服务。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儿科护理学具有高度的专业性和针对性，强调对儿童的生理、心理和社会发展的全面关注，注重个体差异和家庭整体观念的护理。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040" b="30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促进儿童健康成长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通过科学合理的护理，有助于儿童正常生长发育，预防疾病，提高身体素质。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提高儿童生活质量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优质的儿科护理能够改善儿童的生活质量，减轻疾病带来的痛苦和困扰，增强儿童的身心健康。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家庭和谐与社会稳定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儿童是家庭的未来和希望，儿科护理不仅关乎个体儿童的福祉，还对家庭和社会的发展具有重要意义。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儿科护理学经历了从无到有、从简单到复杂的发展过程，伴随着医学科学和社会的进步，儿科护理的理念和实践不断更新和完善。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现代儿科护理学正朝着更加专业化、精细化、人性化的方向发展，不断引入新技术、新方法，以适应儿童健康需求的多样化和个性化。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儿科护理的基本原则与技巧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儿童生长发育的规律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儿童生长发育遵循一定的规律，包括生理和心理两个方面。生理方面，儿童从出生到青春期经历多个生长高峰，每个生长高峰都有其特点。心理方面，儿童的认知、情感和社会性发展也遵循一定的规律。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450" r="114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儿童生长发育的监测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家长和医护人员应定期监测儿童的生长发育，包括身高、体重、头围等指标。这些数据可以帮助判断儿童的生长是否正常，是否存在生长迟缓或肥胖等问题。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促进儿童生长发育的措施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为了促进儿童的生长发育，家长应提供均衡的饮食、充足的睡眠和适当的运动。此外，家长还应为儿童营造一个安全、温暖、支持的家庭环境。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儿童生长发育的护理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儿童处于生长发育的高峰期，对营养的需求较高。家长应确保孩子获得足够的蛋白质、脂肪、碳水化合物、维生素和矿物质。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儿童营养需求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儿童的饮食应多样化，包括蔬菜、水果、谷物、肉类、豆类等。家长应避免让孩子过多摄入高糖、高脂肪和高盐的食物，以免影响健康。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儿童饮食护理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家长应从小培养孩子良好的饮食习惯，如定时定量、不挑食、不暴饮暴食等。良好的饮食习惯有助于孩子保持健康。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培养良好的饮食习惯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关注儿童情感需求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儿童的情感需求得到满足是心理护理的重要方面。家长应多陪伴孩子，给予他们足够的关爱和支持，让孩子感受到安全和温暖。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培养儿童自信心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家长应鼓励孩子尝试新事物，培养他们的自信心和解决问题的能力。在孩子遇到困难时，家长应给予指导和支持，让孩子感受到自己的能力和价值。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促进儿童社会适应能力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家长应鼓励孩子与同龄人交往，培养他们的社交技巧和合作精神。同时，家长还应帮助孩子适应学校和社会环境，让他们更好地融入集体和社会。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感冒和流感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感冒和流感是儿童常见的呼吸道疾病。家长应注意孩子的症状，如发热、咳嗽、流鼻涕等，及时带孩子就医并遵医嘱治疗。同时，家长还应帮助孩子保持良好的卫生习惯，如勤洗手、戴口罩等。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腹泻和消化不良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和消化不良是儿童常见的消化系统疾病。家长应注意孩子的饮食卫生，避免让孩子过多摄入生冷食物。在孩子出现症状时，应及时就医并遵医嘱治疗。同时，家长还应帮助孩子保持良好的生活习惯，如规律作息、适量运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https://d.book118.com/576001041012010104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2024-09-29T13:58:00.040</cp:lastPrinted>
  <dcterms:created xsi:type="dcterms:W3CDTF">2024-09-29T05:58:00Z</dcterms:created>
  <dcterms:modified xsi:type="dcterms:W3CDTF">2024-09-29T05:58:02Z</dcterms:modified>
</cp:coreProperties>
</file>