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DB8D9-CBCB-491A-BECF-422622FA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21161-1455-47BC-BE49-A48C2289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32FEF-D30F-4B54-80E8-306AD146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BB6FA-4655-43B8-959D-F423A8C9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6CC14-79FF-4B25-BD49-6B75A668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998F4-9E5E-4206-85BE-ED04009C7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0BA66-C58C-4F8F-AD21-088AFA60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D6D43-F0FA-4EEE-94CC-733C5550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742C6-5F2F-4885-9AEA-61C95828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053AD-C812-428E-B8D6-60CA9354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985D7-6E59-4836-824A-28C57EBFF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04224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上半年销售任务完成情况汇报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上半年销售任务完成情况总览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重点产品销售分析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销售渠道拓展及效果评估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营销策略执行及效果评估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下半年销售任务预测及挑战应对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72" r="250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52" r="352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向上级领导全面反映上半年销售任务的完成情况，总结经验教训，提出改进措施。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随着市场竞争的加剧，公司面临销售压力增大，需要关注销售任务的完成情况，及时调整市场策略。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本次汇报的时间范围为XXXX年上半年。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包括销售任务完成情况、市场动态分析、竞争对手情况、销售策略调整等方面。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销售数据来源于公司内部数据库，市场动态和竞争对手情况来源于市场调研和公开信息。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上半年销售任务完成情况总览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本年度上半年，公司制定了1000万元的销售目标，其中一季度销售目标为300万元，二季度销售目标为700万元。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经过全体销售人员的共同努力，上半年实际完成销售额为900万元，完成率为90%。其中一季度实际完成销售额为280万元，完成率为93.3%；二季度实际完成销售额为620万元，完成率为88.6%。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销售目标与实际完成对比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https://d.book118.com/576004224010010103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2024-09-28T03:12:28.007</cp:lastPrinted>
  <dcterms:created xsi:type="dcterms:W3CDTF">2024-09-27T19:12:28Z</dcterms:created>
  <dcterms:modified xsi:type="dcterms:W3CDTF">2024-09-27T19:12:30Z</dcterms:modified>
</cp:coreProperties>
</file>