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1C1EB-BE57-4C47-9F8A-4D59B7689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9B178-9C92-4C91-A8AE-8C4A04E99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D97C4-40A1-4608-8137-973B09888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1FC42-8E68-4B44-A2DD-EA50AE4CE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234814-933F-49DA-AD4D-820E2030F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A1DB3C-130E-431A-ACA5-0BF4ACAC8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91A1C8-952B-4F1C-8DE3-542599A55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DF61F-55A7-4980-AB9F-5D8DCD823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7FBE8-2A07-4F67-A798-E71B5215C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91B98-5AC3-4993-BB42-CE7811618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FE83D-966F-4F7E-A219-EC8367587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0505420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胰岛素泵患者的护理查房PPT课件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胰岛素泵的基本知识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胰岛素泵患者的护理要点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胰岛素泵患者的病情监测与评估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胰岛素泵相关并发症的预防与处理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胰岛素泵患者的心理护理和支持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胰岛素泵的基本知识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胰岛素泵是一种用于糖尿病患者管理的医疗设备，能够持续地向患者体内输注胰岛素。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胰岛素泵是一种小型、便携的设备，通过植入人体的导管或外部附件，模拟人体胰腺的胰岛素分泌模式，持续地向患者体内输注胰岛素，以控制血糖水平。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胰岛素泵主要分为植入式和外部式两种类型，它们的工作原理略有不同。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入式胰岛素泵是将整个泵和导管植入到患者的腹部脂肪层中，通过不断输注基础胰岛素来控制血糖。外部式胰岛素泵则通过导管连接患者的皮肤和泵，通过泵的外部附件进行操作和控制。两种类型的胰岛素泵都可以根据患者的需求进行编程和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胰岛素泵的分类和工作原理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胰岛素泵具有方便、灵活、个性化等优势，但也存在一些局限性。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的最大优势在于其方便性和灵活性，患者可以随时随地使用，且输注的胰岛素量可以根据患者的需求进行个性化设置。此外，胰岛素泵还可以减少患者频繁注射的痛苦。然而，胰岛素泵也存在一些局限性，如价格较高、需要定期更换导管和附件、需要专业人员调整和监测等。此外，如果患者没有正确使用或管理胰岛素泵，可能会导致血糖控制不佳或出现低血糖等不良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胰岛素泵的优势和局限性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胰岛素泵患者的护理要点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选择干燥、清洁、无磁场干扰的环境进行安装，如床旁、餐桌等。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安装步骤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625" r="21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调试参数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458" b="11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按照产品说明书进行安装，确保管路连接紧密，无渗漏。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根据医生建议和患者情况，设置初始参数，如基础率、大剂量等。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胰岛素泵的安装与调试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教会患者正确使用胰岛素泵，包括如何操作、如何查看剩余电量等。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086" b="1308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定期检查管路、电池、泵体等，确保设备正常运转。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定期对泵体和管路进行清洁消毒，防止感染。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清洁消毒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胰岛素泵的使用与维护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指导患者合理安排饮食，控制碳水化合物摄入量，避免血糖波动。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272" r="427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鼓励患者进行适当的运动锻炼，提高胰岛素敏感性。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运动锻炼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定期监测血糖，及时调整胰岛素剂量和参数。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胰岛素泵患者的日常护理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胰岛素泵患者的健康教育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向患者介绍胰岛素泵的安全使用知识，避免操作不当导致意外。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关注患者的心理状态，给予必要的心理支持和疏导。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随访管理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建立随访机制，定期对患者进行评估和管理，确保治疗效果和安全性。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胰岛素泵患者的病情监测与评估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https://d.book118.com/576005054200010031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2024-08-30T10:27:40.264</cp:lastPrinted>
  <dcterms:created xsi:type="dcterms:W3CDTF">2024-08-30T02:27:40Z</dcterms:created>
  <dcterms:modified xsi:type="dcterms:W3CDTF">2024-08-30T02:27:42Z</dcterms:modified>
</cp:coreProperties>
</file>