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5A83A-3CCF-4D43-B795-83FC8582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BE87F-D9EA-45A0-B802-8E9E3C65A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B4CE8-71A0-4E0D-864D-770F10B4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45073-5CA2-4A25-8AB0-708AA248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A243A3-91C5-4F67-A902-2846BEDD3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FE779F-DB67-4A9D-8565-5A775E23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07DA6-1CFE-4870-9750-F10920BA9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0CDE3-C596-4E54-9ADA-BF29465E9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EAD4E1-7F22-408A-9FB2-56F2181F8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2FBD-D3B6-471E-829C-001115486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143A1-D86E-440E-96B7-AA23B6164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11104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会计信息系统管理最全资料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会计信息系统的主要功能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会计信息系统的基础架构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会计信息系统实施与管理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会计信息系统风险控制与审计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会计信息系统的发展趋势与展望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会计信息系统（Accounting Information System，简称AIS）是一个利用信息技术，对企业的经济业务数据进行收集、存储、处理和报告，以实现会计工作的现代化管理目标的人机系统。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会计信息系统具有数据量大、信息丰富、处理速度快、自动化程度高等特点，能够为企业提供及时、准确的财务信息，支持企业的决策和运营管理。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会计信息系统能够规范会计数据的处理流程，减少人为错误和舞弊的可能性，从而提高会计信息的质量。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提高会计信息质量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会计信息系统能够提供全面的财务数据和信息，帮助企业做出科学、合理的经济决策，提升企业的经济效益。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提升企业决策水平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会计信息系统能够实现企业内部各部门的协同工作，加强内部控制，提高企业的管理效率。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传统手工会计阶段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在这个阶段，会计信息的处理完全依赖于手工操作，效率低下，易出错。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电算化会计阶段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随着计算机技术的发展，会计信息系统开始采用计算机进行数据处理，提高了数据处理的速度和准确性。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信息化会计阶段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在这个阶段，会计信息系统不仅局限于企业内部，还与其他系统进行集成，实现信息共享和协同工作，为企业提供全面的管理支持。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会计信息系统的主要功能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1" r="17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账务处理是会计信息系统的基础功能，它包括凭证录入、审核、过账、期末结账等环节，能够自动化地完成账务处理流程，提高工作效率。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账务处理模块通常与其他模块集成，如报表生成、成本核算、预算管理等，实现数据共享和流程自动化。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34" r="302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报表生成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报表生成模块通常支持自定义报表，用户可以根据实际需求调整报表格式和内容，满足个性化需求。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报表生成是会计信息系统的重要功能之一，它可以根据用户需求生成各类财务报表，如资产负债表、利润表、现金流量表等。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成本核算是会计信息系统的重要功能之一，它能够帮助企业实现成本精细化管理，提高成本控制和决策水平。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成本核算模块通常支持多种成本核算方法，如直接材料法、作业成本法等，能够满足不同企业的成本核算需求。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成本核算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预算管理是会计信息系统的重要功能之一，它能够帮助企业实现全面预算管理，提高预算控制和执行效率。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预算管理模块通常支持预算编制、预算控制、预算分析等环节，能够实现预算全过程管理。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资金管理是会计信息系统的重要功能之一，它能够帮助企业实现资金集中管理，提高资金使用效率。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资金管理模块通常支持账户管理、收付款管理、票据管理等功能，能够实现资金流的全面管理。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税务管理是会计信息系统的重要功能之一，它能够帮助企业实现税务自动化管理，提高税务处理效率。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税务管理模块通常支持税务申报、税款缴纳、发票管理等环节，能够实现税务全流程管理。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会计信息系统的基础架构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提供数据处理和存储能力，确保系统的稳定运行。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终端设备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包括计算机、打印机、扫描仪等，提供用户与系统的交互界面。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如路由器、交换机等，实现数据传输和信息共享。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系统硬件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提供基础的系统环境和资源管理功能。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存储和管理会计数据，确保数据的安全和完整性。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数据库管理系统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实现会计业务的处理和管理，包括总账、报表、工资、固定资产等功能模块。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会计软件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系统软件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https://d.book118.com/576011104240010050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2024-09-16T11:46:55.640</cp:lastPrinted>
  <dcterms:created xsi:type="dcterms:W3CDTF">2024-09-16T03:46:55Z</dcterms:created>
  <dcterms:modified xsi:type="dcterms:W3CDTF">2024-09-16T03:46:57Z</dcterms:modified>
</cp:coreProperties>
</file>