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CD6EE-428C-4AE4-A11E-6A866B757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62213-153C-485A-86CD-FFF679F1E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593A4-E486-4F83-B6BD-65F66ABB0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648D6-12BF-4172-A639-CD5CDC1AF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463FAF-4BB1-40EC-9186-37DF2BC79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CB4C50-2477-406D-907E-AA423A0DF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6C2560-68B1-44A5-9CF0-57DAE3FF3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3805C-7AF8-4DED-AB17-3AFD6EC32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A93ED-7F6A-4FF6-B270-8203259F5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25AF6-C7FA-445B-B591-D4B9E1D4B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D5A33-634E-4739-A240-46F1AB533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1223521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美世职级岗位与薪资体系建设方案汇报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职级岗位体系建设方案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薪资体系建设方案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方案实施计划与时间表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预期成果与效益分析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美世职级岗位现状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职级岗位设置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美世公司当前职级岗位设置较为简单，主要分为初级、中级和高级三个等级，缺乏对不同岗位专业能力和职责的细分。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岗位评估标准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现有岗位评估标准较为模糊，缺乏客观、量化的评估指标，导致岗位价值难以准确衡量。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员工职业发展路径不够清晰，晋升机会较少，不利于激发员工积极性和留任优秀人才。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薪资水平与市场脱节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美世公司薪资水平与市场行情存在一定脱节，部分关键岗位薪资低于市场平均水平，导致人才流失和招聘难度增加。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薪资调整机制不完善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薪资调整缺乏明确的制度和标准，主观性和随意性较大，容易引起员工不满和内部不公平感。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薪资结构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当前薪资结构较为单一，主要由基本工资和奖金构成，缺乏对员工长期激励和留任的考虑。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薪资体系现状及问题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通过细分岗位等级、明确岗位职责和评估标准，建立科学的职级岗位体系，为员工提供清晰的职业发展路径。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建立科学的职级岗位体系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设计多元化的薪资构成，包括基本工资、奖金、长期激励等，以吸引和留住优秀人才。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优化薪资结构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参考市场行情和竞争对手薪资水平，调整美世公司薪资水平，提高员工满意度和招聘竞争力。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调整薪资水平与市场接轨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建立规范的薪资调整制度和标准，确保薪资调整的公平性和透明度，减少员工不满和内部矛盾。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完善薪资调整机制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职级岗位体系建设方案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根据岗位性质和工作内容，将职级划分为初级、中级、高级和专家级四个等级，每个等级下再根据具体岗位细分不同职级。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职级划分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采用“岗位名称+职级”的方式进行命名，如“初级软件工程师”、“高级项目经理”等，清晰表达岗位和职级信息。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命名规则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职级划分与命名规则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明确各职级岗位的职责范围、工作目标和任务要求，确保员工清楚自己的工作职责和期望成果。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针对不同职级岗位，设定相应的任职要求，包括学历、工作经验、技能水平等方面的要求，确保员工具备胜任该岗位的能力。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岗位职责与任职要求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任职要求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设立明确的晋升通道，鼓励员工通过自身努力和绩效表现获得晋升，提高员工的工作积极性和忠诚度。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晋升通道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允许员工在公司内部进行横向转岗，为员工提供更多元化的发展机会，促进公司内部人才流动和优化配置。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转岗通道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建立完善的培训体系，为员工提供专业技能培训、领导力培训等多元化培训课程，帮助员工提升综合素质和职业能力。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职业发展通道设计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薪资体系建设方案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薪资构成及计算方法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根据员工职级、岗位、工作经验、能力等因素确定基本工资水平。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根据员工绩效考核结果确定绩效工资，体现员工工作表现。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包括交通补贴、通讯补贴、餐补等，根据员工实际需求和企业政策确定。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包括年终奖、项目奖金、销售提成等，根据企业业绩和员工贡献确定。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基本工资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绩效工资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津贴补贴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奖金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根据员工绩效考核结果和企业业绩确定绩效奖金，鼓励员工积极工作。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绩效奖金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包括五险一金、带薪年假、节日福利、健康体检等，保障员工权益和福利。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福利制度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绩效奖金与福利制度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https://d.book118.com/576012235212010044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2024-09-13T07:20:35.128</cp:lastPrinted>
  <dcterms:created xsi:type="dcterms:W3CDTF">2024-09-12T23:20:35Z</dcterms:created>
  <dcterms:modified xsi:type="dcterms:W3CDTF">2024-09-12T23:20:37Z</dcterms:modified>
</cp:coreProperties>
</file>