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E2D91-9AD9-4E4E-8D9E-6477A2F0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D3F08-E621-47E0-A4FD-9DE1D231A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A10DE-29BC-49DA-A8F3-F5AD5418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BDF2C-CADF-4634-BFC2-68D0780B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6870F4-DD96-41AD-BD54-13A396145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4C28F-6222-4D44-9689-4B2A1FA9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1DE8D2-3231-4866-9B78-6FD29286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B0B0F-ECC1-447A-ABF0-C6847597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F31EC-311B-4078-BD0B-EB0D61E4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87F68-DCDD-4BDF-A73A-1185EB842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98873-D9DA-4174-B192-02B736D33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15054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可再生能源行业环境保护人员的培训指南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职业道德与素养提升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应对能源危机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随着化石能源的日益枯竭，可再生能源成为解决能源危机的重要途径。因此，培养专业的环境保护人员，对于推动可再生能源行业的可持续发展具有重要意义。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可再生能源行业在快速发展的同时，也面临着环境保护的挑战。通过专业培训，提高从业人员的环保意识和技能水平，有助于减少行业对环境的不良影响。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法规与政策要求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国家和地方政府对于可再生能源行业的环保要求日益严格，相关从业人员需要接受专业培训，以确保企业合规运营。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知识要求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态度要求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从事可再生能源行业环境保护工作的管理人员、技术人员、操作人员等。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掌握可再生能源技术、环境保护基础知识、相关法规政策等。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具备环境监测、评估、管理等方面的基本技能，能够处理常见的环境问题。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具有高度的环保意识和责任感，积极履行环保职责，推动企业的绿色发展。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可再生能源行业概述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可再生能源行业现状及市场规模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当前，全球可再生能源行业正处于快速发展阶段，市场规模不断扩大，投资不断增加。各国政府纷纷出台政策扶持可再生能源发展，推动能源结构转型。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主要可再生能源技术发展动态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太阳能、风能、水能、生物质能等可再生能源技术不断取得突破，成本不断降低，效率不断提高。同时，储能技术、智能电网等配套技术也在不断完善，为可再生能源的大规模应用提供了有力支持。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政策推动，可再生能源将在全球能源结构中占据越来越重要的地位。然而，可再生能源行业的发展也面临着一些挑战，如政策不确定性、并网难、消纳问题等。未来，需要加强技术创新和政策协调，推动可再生能源行业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太阳能是一种清洁、可再生的能源，通过太阳能电池板将光能转化为电能。太阳能具有分布广泛、取之不尽、用之不竭等优点，但同时也存在受天气影响大、能量密度低等缺点。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水能是一种可再生的清洁能源，通过水力发电机将水能转化为电能。水能具有资源储量丰富、技术成熟等优点，但也存在受水资源分布不均、生态环境影响等缺点。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生物质能是一种可再生的清洁能源，通过生物质燃烧或发酵等方式将生物质能转化为热能或电能。生物质能具有来源广泛、可再生等优点，但也存在能量密度低、处理成本高等缺点。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风能是一种可再生的清洁能源，通过风力发电机将风能转化为电能。风能具有资源丰富、技术成熟等优点，但也存在受地理位置和气候条件限制等缺点。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主要可再生能源类型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减缓气候变化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可再生能源的发展有助于减少温室气体排放，从而减缓气候变化的速度和程度。通过替代化石能源，可再生能源可以减少大气中的二氧化碳等温室气体的含量，降低全球气温上升的风险。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改善空气质量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可再生能源的使用可以减少大气污染物排放，从而改善空气质量。与化石能源相比，可再生能源在燃烧过程中产生的污染物较少，对环境和人体健康的影响较小。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发展符合可持续发展的理念。通过推动可再生能源行业的发展，可以促进经济、社会和环境的协调发展，实现可持续发展的目标。同时，可再生能源的发展也有助于提高能源安全性和多样性，减少对化石能源的依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环境保护在可再生能源行业中的重要性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环境保护法规与标准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国家相关部委发布的可再生能源环保政策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如财政部、发改委等部门发布的关于可再生能源发展、环保税收优惠等方面的政策。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《中华人民共和国环境保护法》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明确环境保护的基本原则、制度、法律责任等。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《中华人民共和国可再生能源法》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鼓励和支持可再生能源的开发利用，促进能源结构调整。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可再生能源行业标准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如风电、太阳能、水电等行业的环保标准，涉及设备制造、运行管理、废弃物处理等方面。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环保设施运行管理规范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针对可再生能源项目环保设施的运行管理标准，确保设施正常运行，减少环境污染。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环境影响评价技术规范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规定可再生能源项目环境影响评价的内容、方法和技术要求。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建立企业内部环保管理体系，明确各级管理人员职责，确保环保工作的有效实施。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定期开展环保培训，提高员工环保意识，确保员工能够熟练掌握环保操作技能。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环保培训制度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建立环保考核指标体系，对企业内部各部门、各岗位的环保工作进行考核评价，确保环保工作的持续改进。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环保考核制度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环境保护技术与实践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掌握不同废弃物的分类标准，学习有效的废弃物收集方法。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废弃物分类与收集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废弃物处理处置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了解废弃物资源化利用的原理和方法，如生物质能、废弃物发电等。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学习废弃物处理的基本方法，包括物理、化学和生物处理方法。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废弃物处理与资源化利用技术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https://d.book118.com/576015054231010050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2024-09-16T10:15:07.014</cp:lastPrinted>
  <dcterms:created xsi:type="dcterms:W3CDTF">2024-09-16T02:15:07Z</dcterms:created>
  <dcterms:modified xsi:type="dcterms:W3CDTF">2024-09-16T02:15:09Z</dcterms:modified>
</cp:coreProperties>
</file>