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05E18-A502-4F4A-A64D-8062E660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C7917-EB0C-4253-A53E-B961419C9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772B-E449-43E7-8A1B-F0F826F4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6DD3B-13BE-47E2-AEC8-B019706A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B72C8-C9C3-4597-8CF1-4A6C004E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2E418-555E-4934-85A7-7F8EA24A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00597-0B07-4A57-BF46-8F428E50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8C5E5-C61E-4940-9599-5D9114838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CA618-3DF3-4205-8F73-83C9233C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A5313-4685-42ED-8042-681100126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B688-5F9F-4BA0-B76B-B1D0D077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22151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血透护理查房导管护理PPT课件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血透护理查房与导管护理展望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血透护理查房是一种针对血液透析患者的护理评估和监测过程，通过定期检查患者的病情状况和护理需求，以确保患者得到高质量的护理服务。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血透护理查房的主要目的是评估患者的生理、心理和社会状况，识别和解决患者的护理问题，促进患者康复，提高患者的生活质量。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血透护理查房的定义与目的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通过血透护理查房，可以及时发现和解决患者的护理问题，提高患者的治疗效果和生活质量。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血透护理查房有助于促进医护人员之间的沟通和协作，提高整个医疗团队的护理水平。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血透护理查房能够确保患者得到全面、专业的护理服务，保障患者的权益。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血透护理查房起源于20世纪60年代，当时血液透析技术开始应用于临床。随着技术的不断发展和完善，血透护理查房也逐渐规范化、专业化。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近年来，随着医疗技术的进步和人们对健康需求的提高，血透护理查房也在不断发展和完善。未来，血透护理查房将更加注重个体化、精细化、人性化的服务，以满足患者的多样化需求。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用于血液透析、静脉输液等，通常置入在锁骨下静脉、颈内静脉或股静脉。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中心静脉导管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用于短期输液、采血等，通常置入在手背、前臂等外周静脉。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外周静脉导管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一种长期留置在体内的输液装置，用于化疗、肠外营养等，可植入在皮下组织。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导管类型与用途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在无菌操作下，由专业医生进行置管手术，将导管插入目标血管。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导管置入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定期更换敷料、冲洗导管、检查导管通畅性等，确保导管正常使用。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导管置入与维护流程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05" b="89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导管相关并发症及处理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表现为局部红肿、疼痛等症状，应立即进行抗感染治疗，必要时拔除导管。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可能导致导管堵塞，需进行溶栓治疗或导管再通。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导管破损或断裂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应立即拔除导管，并进行相应处理。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血透护理查房实践操作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https://d.book118.com/576022151131010033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2024-09-02T05:28:15.807</cp:lastPrinted>
  <dcterms:created xsi:type="dcterms:W3CDTF">2024-09-01T21:28:15Z</dcterms:created>
  <dcterms:modified xsi:type="dcterms:W3CDTF">2024-09-01T21:28:17Z</dcterms:modified>
</cp:coreProperties>
</file>