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A21DCC-E1EC-423D-AAD0-D7193201A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298ED-40A4-47DA-9B98-DB0A82CF4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340187-5A8F-4E18-A4DF-F4B10EEAF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871C28-D5B3-4845-8759-E22EE63CF4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DA0095-41D2-4831-A17D-620E115373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9D4854-B473-49DB-BC21-59EC9DB1D0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28F4F7-854A-4257-83A3-05CC55CA36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D25BC5-7EA2-4AAA-BE53-DA2E0EB7A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DBB329-AB7A-48AC-9BDB-0DE54F81DA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412C82-4629-494B-AB0B-D50F6F05A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5EBD5-38E5-4AAD-9522-00CD939BC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02323210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中医护理道德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中医护理道德概述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中医护理道德的核心原则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中医护理道德的实践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中医护理道德的挑战与应对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中医护理道德的未来发展</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中医护理道德概述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中医护理道德是中医护理实践中的行为准则，它基于中医理论，强调以人为本，关注患者的身心健康。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护理道德是指从事中医护理实践的人员应遵循的道德规范和行为准则，它是中医护理实践的重要组成部分。它以中医理论为基础，强调以人为本，关注患者的身心健康，注重个体差异和整体协调，体现了中医护理的人文关怀和伦理精神。</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中医护理道德的定义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中医护理道德对于提高护理质量、促进患者康复、提升护士职业素养等方面具有重要意义。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道德是中医护理实践的核心，它对于提高护理质量、促进患者康复、提升护士职业素养等方面具有重要意义。通过遵循中医护理道德，护士能够更好地理解患者的需求，提供更加人性化的护理服务，从而促进患者的康复和满意度提升。同时，中医护理道德也是提升护士职业素养的重要途径，能够帮助护士树立正确的职业观念和价值观，增强职业认同感和荣誉感。</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中医护理道德的重要性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中医护理道德源远流长，随着时代的发展不断演变和完善，未来将继续在护理实践中发挥重要作用。</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中医护理道德源远流长，可以追溯到古代中医的医德观念。随着时代的发展，中医护理道德不断演变和完善，逐渐形成了以“仁、义、礼、智、信”为核心的价值观体系。在现代，中医护理道德在继承传统的基础上，不断吸收现代医学伦理学的理念和方法，逐步完善了自身的理论体系和实践规范。未来，中医护理道德将继续在临床护理、护理教育、护理科研等各个领域发挥重要作用，为人类的健康事业作出更大的贡献。</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中医护理道德的历史与发展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中医护理道德的核心原则</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中医护理道德要求护理人员对患者充满仁慈和同情，关注患者的痛苦和需求，尽最大努力减轻患者的痛苦。</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仁慈</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中医护理道德强调尊重患者的尊严和权利，不因患者的种族、性别、年龄、社会地位等因素而有所歧视。</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尊重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仁慈与尊重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中医护理道德要求护理人员对患者及家属诚实守信，不隐瞒病情和治疗方案，确保患者及家属的知情权。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中医护理道德强调建立良好的医患信任关系，通过真诚、专业的服务赢得患者的信任，促进治疗的顺利进行。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诚实与信任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信任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诚实</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责任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中医护理道德要求护理人员具有高度的责任心，对患者的生命健康负责，尽职尽责地完成护理工作。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义务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中医护理道德强调护理人员履行自己的义务，包括提供优质的护理服务、保护患者的隐私等。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156" r="23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责任与义务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156" r="21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公正</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中医护理道德要求护理人员在处理患者问题时公正无私，不偏袒任何一方，确保患者的权益得到平等保护。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公平</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中医护理道德强调公平地对待每一位患者，不论其病情轻重、治疗难度大小，都应给予同等的关注和护理。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公正与公平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中医护理道德要求护理人员严守患者隐私，不泄露患者的个人信息和病情，保护患者的隐私权。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中医护理道德强调尊重患者的隐私权，在护理过程中尊重患者的个人空间和隐私需求，避免不必要的身体暴露和侵犯。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尊重隐私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保密与尊重隐私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中医护理道德的实践</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全面了解患者的病情、病史、生活习惯等，为制定护理计划提供依据。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建立良好沟通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尊重患者意愿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与患者及其家属保持良好沟通，确保信息传递准确无误，增强患者信任感。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尊重患者的自主权和选择权，不干涉患者的隐私和权利。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患者评估与沟通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https://d.book118.com/576023232100010035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2024-09-05T03:01:54.971</cp:lastPrinted>
  <dcterms:created xsi:type="dcterms:W3CDTF">2024-09-04T19:01:54Z</dcterms:created>
  <dcterms:modified xsi:type="dcterms:W3CDTF">2024-09-04T19:01:56Z</dcterms:modified>
</cp:coreProperties>
</file>