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64503C-E161-4731-940C-C4A96EF04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EE6F2A-A339-4302-A6D2-1571DC764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1AA103-7F06-4C34-A5F9-A6C7A834C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116EC7-5803-48AD-A661-1E5AC1BDF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E8D7E6-B38C-4A5E-A475-190493015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0FBD24-86BD-4ECB-B928-E82B47D8A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251435-9CD0-44D4-B3D0-A7B5CEFB2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DF7D35-9467-400B-86DF-C3E15760B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CE6B6B-2AAB-4446-8956-54D53347A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A72897-7770-4844-B288-7BC947160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04A2E7-9838-455C-8EEF-9E290CE42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02423524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设立旅游度假公司商业计划书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市场分析与定位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营销策略与推广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运营管理与团队建设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财务规划与风险管理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市场分析与定位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旅游度假市场现状及趋势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旅游度假市场规模不断扩大，消费者需求日益多样化。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互联网和移动设备的普及使得在线旅游度假服务成为主流。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随着经济发展和生活水平提高，人们对于旅游度假的投入逐渐增加。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个性化、定制化旅游度假产品受到越来越多消费者的青睐。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追求高品质、个性化旅游体验，愿意为旅游度假花费更多时间和金钱。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年轻白领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注重亲子游、家庭团聚等温馨、有趣的旅游度假体验。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家庭客户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寻求商务旅行、会议活动、团队建设等多元化旅游服务。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企业客户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4102" b="410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特色旅游公司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专注于某一特定领域或主题，提供个性化、专业化旅游服务，但市场覆盖有限。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传统旅行社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拥有较为完善的线下门店和服务网络，但缺乏个性化定制服务。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在线旅游平台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提供丰富的旅游度假产品和便捷的在线预订服务，但产品和服务同质化严重。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市场定位与差异化策略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专注于提供高品质、个性化、定制化的旅游度假服务，满足不同客户群体的多元化需求。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通过深入了解客户需求，提供量身定制的旅游度假方案；注重旅游体验和服务质量，打造高品质旅游品牌；积极运用互联网和移动技术，提供便捷、智能的在线预订和服务体验。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差异化策略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产品与服务设计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502" b="1450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主题旅游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针对不同客户群体，设计文化、自然、探险、亲子等主题旅游线路，提供个性化行程安排。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度假套餐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整合酒店、交通、餐饮、娱乐等资源，打造全方位度假体验，满足客户一站式需求。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私人定制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根据客户特殊需求，提供私人定制服务，量身打造专属旅游度假产品。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旅游度假产品线规划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旅游摄影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提供专业摄影师跟拍服务，记录客户美好瞬间，留下珍贵回忆。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特殊关怀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针对老年、儿童、残障等特殊客户群体，提供个性化关怀服务，确保客户旅行安全舒适。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当地体验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深入挖掘目的地文化特色，安排当地民俗体验、美食体验等活动，让客户更深入地了解当地风情。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导游服务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提供专业、热情的导游服务，让客户在旅行中感受到贴心关怀和专业解说。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特色服务与增值服务设计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客户反馈机制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建立客户反馈渠道，及时收集客户意见和建议，不断改进产品和服务。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建立客户关系管理系统，定期与客户保持联系，提供个性化关怀和优惠活动信息。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优质服务培训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定期对员工进行服务意识和技能培训，提高员工服务水平和客户满意度。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客户满意度提升举措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严格筛选供应商，确保旅游产品和服务质量符合标准。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建立完善的安全管理制度和应急预案，确保客户旅行安全。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质量监控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定期对旅游产品和服务进行质量检查和评估，及时发现问题并改进。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投诉处理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建立投诉处理机制，对客户投诉进行及时响应和处理，保障客户权益。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品质管理与保障体系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营销策略与推广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明确公司的目标市场和受众群体，进行精准的品牌定位，塑造独特且富有吸引力的品牌形象。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通过广告、公关、内容营销等多种手段，提高品牌知名度和美誉度，加强消费者对品牌的认知和信任。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策划举办各类品牌活动，如旅游节、文化节、主题活动等，增强品牌影响力和吸引力。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品牌活动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品牌建设与传播策略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利用社交媒体、搜索引擎、电子邮件等线上渠道，进行广泛的营销推广，吸引潜在消费者。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线上营销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通过传统媒体、户外广告、旅游展会等线下渠道，提高品牌曝光度，扩大市场份额。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线下营销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将线上线下营销渠道有机结合，形成互补优势，提高营销效果和投资回报率。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渠道整合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73" r="1257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线上线下营销渠道整合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138" r="1613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精选与旅游度假业务相关的优质合作伙伴，如酒店、航空公司、景点等，建立长期稳定的合作关系。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探索多种合作方式，如联合营销、资源共享、互利共赢等，提升合作效益和品牌影响力。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合作方式创新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定期与合作伙伴沟通交流，了解彼此需求和市场动态，及时调整合作策略，确保合作关系持续健康发展。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关系维护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合作伙伴关系拓展与维护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https://d.book118.com/576024235242010045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2024-09-14T23:47:23.236</cp:lastPrinted>
  <dcterms:created xsi:type="dcterms:W3CDTF">2024-09-14T15:47:23Z</dcterms:created>
  <dcterms:modified xsi:type="dcterms:W3CDTF">2024-09-14T15:47:25Z</dcterms:modified>
</cp:coreProperties>
</file>