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66000-347F-4F9A-91A8-99CFFC13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92057-7BEA-4CB1-BF54-92E83803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0F987-93A5-490F-870B-8C787280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35DFC-2B14-41C9-B7EC-C286D47E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C2394C-76A5-4520-A871-567A6AFE1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C537E-81C3-4C44-8BE1-1485D58D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BF50E-1EC5-4789-B1C7-86E8F1E1A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18032-71BF-42E6-9862-3DFEC0342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CDC56-DC12-4D46-A7D9-B02E876ED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71581-15BF-43AB-8521-85B93EDE2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EF5BB-A178-4593-8C2F-A522A6FE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25052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高压氧治疗是一种利用高压氧气的治疗方法，通过增加体内的溶解氧量，改善缺氧症状。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高压氧治疗是指在高压环境下，通过吸入高浓度的氧气来提高体内的溶解氧量，从而改善缺氧症状的一种治疗方法。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高压氧治疗通过增加体内的溶解氧量，提高血氧分压，改善组织缺氧状态，促进组织修复和功能恢复。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高压氧治疗能够迅速提高体内的溶解氧量，使血氧分压显著升高，从而改善组织缺氧状态，缓解缺氧症状。同时，高压氧治疗还能够促进组织修复和功能恢复，对于多种疾病具有显著的治疗效果。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高压氧治疗的历史可以追溯到19世纪，经过多年的研究和发展，其应用范围不断扩大，成为一种重要的辅助治疗方法。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的历史可以追溯到19世纪初期，当时人们已经意识到高压氧气可以用于治疗某些疾病。随着医学技术的不断进步，高压氧治疗逐渐发展成为一种重要的辅助治疗方法，被广泛应用于各种疾病的治疗，如突发性耳聋、急性一氧化碳中毒等。目前，高压氧治疗已经成为一种成熟的治疗方法，其应用范围不断扩大，治疗效果也得到了广泛认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急性一氧化碳中毒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气栓症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突发性耳聋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脑水肿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840" r="168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250" b="1525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383" r="1738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高压氧治疗能迅速提高血氧含量，改善组织缺氧状态，促进脑功能恢复。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高压氧治疗能迅速提高血氧含量，改善组织缺氧状态，缓解气栓症的症状。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高压氧治疗能改善内耳微循环，促进听力恢复。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高压氧治疗能提高血氧含量，改善脑组织缺氧状态，缓解脑水肿的症状。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高压氧治疗会加重气胸、纵隔气肿的症状。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未经处理的气胸、纵隔气肿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高压氧治疗会加重内出血的症状。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活动性内出血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高压氧治疗可能会加速肿瘤的生长。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未经处理的恶性肿瘤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高压氧治疗可能会引起肺大泡、肺气肿等病变的加重。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严重肺大泡、肺气肿等病变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高压氧治疗在急性一氧化碳中毒中的应用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对于急性一氧化碳中毒的患者，高压氧治疗能迅速提高血氧含量，改善组织缺氧状态，促进脑功能恢复。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高压氧治疗在气栓症中的应用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对于气栓症的患者，高压氧治疗能迅速提高血氧含量，改善组织缺氧状态，缓解气栓症的症状。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高压氧治疗在突发性耳聋中的应用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对于突发性耳聋的患者，高压氧治疗能改善内耳微循环，促进听力恢复。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高压氧治疗在脑水肿中的应用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对于脑水肿的患者，高压氧治疗能提高血氧含量，改善脑组织缺氧状态，缓解脑水肿的症状。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医生需要对患者的病情进行评估，确定高压氧治疗是否适合患者，并制定相应的治疗方案。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准备相关物品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患者需要在接受治疗前签署知情同意书，了解治疗过程、风险和注意事项。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根据治疗方案，准备高压氧舱、氧气瓶、呼吸器等所需物品。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https://d.book118.com/576025052023010033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2024-09-01T14:32:12.679</cp:lastPrinted>
  <dcterms:created xsi:type="dcterms:W3CDTF">2024-09-01T06:32:12Z</dcterms:created>
  <dcterms:modified xsi:type="dcterms:W3CDTF">2024-09-01T06:32:14Z</dcterms:modified>
</cp:coreProperties>
</file>