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F84387-4415-4943-8FCD-355E9E1E7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60D303-F405-42BD-8C80-3C9BD75A0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DACCC-ABCF-4044-9A51-631DFBF96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9C55A9-45BE-4DB3-AC21-63D77229F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8F1210-FEB2-4012-94BE-07B2F05DF1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EC026E-47D5-4198-83C3-B15AE1C9DD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7DB8C-0F2C-4D99-B24C-D671CF8783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0CD50A-D2BA-43DC-9619-FF96EA153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0559C-C6DC-41A8-9F32-4D4CC7BD2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6B684-D3AF-4E91-8EE0-189EA3CA9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92DAB-E973-4F7F-B5A6-4B21A803A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02510504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《职业素养》ppt课件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职业素养概述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职业形象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职业素养概述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职业素养是指个体在职业活动中表现出的综合品质，涵盖职业道德、职业技能、职业行为等多个方面。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良好的职业素养是个人在职场中获得成功的重要保障，也是企业提升整体绩效的关键因素。</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298" b="62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职业素养的构成要素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职业道德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诚实守信、尊重他人、敬业奉献等品质。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专业知识、技术能力、实践经验等。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职业行为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规范操作、团队合作、沟通协调等能力。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86" r="118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明确职业目标，增强职业认同感。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树立正确的职业观念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积累专业知识，提高技能水平，丰富实践经验。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不断学习和实践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参加职业培训课程，提升职业技能和素质。</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接受专业培训</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定期进行自我评价，发现不足并积极改进。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自我反思和改进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职业素养的培养方法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职业道德</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500" r="11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职业道德是指从事一定职业的人在工作或服务过程中所应遵循的特定的职业行为准则，是对某种职业行为的一种评价标准。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职业道德是职业素养的重要组成部分，对于个人职业发展、企业形象和行业发展都具有重要意义。良好的职业道德可以提高个人和企业的竞争力，促进社会和谐发展。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诚信原则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公正原则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责任原则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服务原则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职业道德的基本原则</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905" b="90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379" r="1337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在职业活动中，应遵循诚实守信、言行一致的原则，不进行虚假宣传或欺骗行为。</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在处理职业关系和问题时，应遵循公正、公平、公开的原则，不偏袒任何一方。</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在履行职业职责时，应尽职尽责、认真负责，对自己的工作成果和行为负责。</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应以客户为中心，全心全意为客户服务，不断提高服务质量。</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52" b="11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热爱自己的工作岗位，认真负责、勤奋努力，不断提高自己的工作技能和能力。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爱岗敬业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在职业活动中，应遵循诚实守信的原则，不进行虚假宣传或欺骗行为。同时，应保守商业机密和客户隐私。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诚实守信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在工作中，应与同事团结协作、互相支持、共同进步，以达到更好的工作效果。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团结协作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在职业活动中，应遵守国家法律法规和行业规定，不违法违纪。同时，也应遵守企业的规章制度和操作规程。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遵纪守法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职业道德的具体要求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职业能力</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https://d.book118.com/576025105044010042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2024-09-09T14:23:33.821</cp:lastPrinted>
  <dcterms:created xsi:type="dcterms:W3CDTF">2024-09-09T06:23:33Z</dcterms:created>
  <dcterms:modified xsi:type="dcterms:W3CDTF">2024-09-09T06:23:35Z</dcterms:modified>
</cp:coreProperties>
</file>