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6EB1B-AA2A-48D5-ACD8-104736960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33756-7CF4-4FBC-A689-03B390B78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73248-13D0-4478-8B7C-A9430383A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9BA3E-C4A3-4000-8AA1-EA7F54F10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E7B612-BA5C-44FB-BD38-0099DAECC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DF33B4-6726-491E-B939-3934C6A36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D78AE0-72DA-40BC-A98F-7B5245F6B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81533-D84A-404A-8C2F-C7B0E1463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3AC10F-E162-4C7C-9C6B-A97021050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9B009-6EFE-4993-9236-F060F8504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AF22E-0E70-4D5C-B7F1-A5E6B6571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251340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制造企业解决问题的方法与技巧培训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问题识别与定义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实施解决方案并跟踪效果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预防问题再次发生策略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问题识别与定义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通过仔细观察生产过程中的各个环节，发现潜在的问题和隐患。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711" r="37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通过向员工、供应商和客户等相关方进行调查，了解存在的问题和不满。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通过对生产数据、质量报告等进行分析，发现潜在的问题和趋势。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38" b="49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确定问题涉及的范围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明确问题影响的环节、部门和产品等。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评估问题严重程度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对问题进行量化和定性评估，确定问题的优先级。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识别相关因素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分析问题的原因和影响因素，为后续解决方案的制定提供依据。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明确问题的具体表现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对问题进行详细描述，包括问题的症状、频率和影响等。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区分问题的类型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根据问题的性质和表现，将问题进行分类，如生产问题、质量问题、供应链问题等。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界定问题的性质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判断问题是技术性的、管理性的还是综合性的。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定义问题性质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明确需要收集的数据类型和来源，运用各种方法和工具进行全面、准确的数据收集。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对收集到的数据进行分类、筛选、清洗和整理，以便更好地进行问题分析。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运用图表、图像等形式将数据呈现出来，帮助团队成员更直观地理解数据。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通过头脑风暴、鱼骨图等方法，深入分析问题的根本原因，避免仅停留在表面现象。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评估问题对企业各方面的影响程度，以便更好地制定解决方案。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提出可能的解决方案假设，并通过实验、调查等方法进行验证，确保解决方案的有效性。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假设验证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因果关系分析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评估每个问题的风险大小，包括发生概率和影响程度，以确定问题的优先级。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紧急重要矩阵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根据问题的紧急程度和重要程度，将问题分为四个象限进行优先级排序。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根据问题的优先级，合理分配人力、物力、财力等资源，确保重要问题得到优先解决。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961" r="996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问题优先级排序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创新思维与解决方案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六顶思考帽法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通过不同角色的扮演，从多个角度审视问题，打破思维定势。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通过集体讨论，激发创新思维，产生新的想法和解决方案。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SCAMPER法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从替代、合并、适应、修改/放大/减少、用其他用途、反转/重组、消除七个方面对问题进行思考，寻找创新点。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激发创新思维方法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通过寻找不同领域、不同行业之间的交叉点，产生新的解决方案。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横向思维法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3291" r="2329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从问题的反面或对立面进行思考，寻找突破点。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逆向思维法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借鉴其他领域的成功经验或方法，将其应用到当前问题中，形成新的解决方案。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类比思维法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多样化解决方案探索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https://d.book118.com/576025134011010050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2024-09-15T03:42:02.754</cp:lastPrinted>
  <dcterms:created xsi:type="dcterms:W3CDTF">2024-09-14T19:42:02Z</dcterms:created>
  <dcterms:modified xsi:type="dcterms:W3CDTF">2024-09-14T19:42:04Z</dcterms:modified>
</cp:coreProperties>
</file>