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CEED75-DBBD-46D7-AE03-2D8A991D8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C0707-D5AA-4B70-A5CF-F662F0A43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5E63A-48F2-439F-BAE1-F6FF9BE70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6E5A94-3C0F-4E46-BCA5-99020F55E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4E8B38-CE5C-4490-A7B2-670286702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C6147F-FC5B-4318-9D1E-26EE6FBB0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DD24D4-ACA1-4C44-814A-8FCA2BE5C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0F39F9-32D2-4E5B-A10E-5E73BFB33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53D0F-323A-4B08-8E37-2F4B78EE7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5AE141-DB8C-4B1C-862F-0CECCBB7A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3F3C6-9600-4615-ADF1-8E048CF34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03023223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孕期排畸检查：确保母婴健康的重要环节\n## 1.孕期排畸检查的定义与重要性\n### 1.1什么是孕期排畸检查\n### 1.2孕期排畸检查的重要性\n### 1.3孕期排畸检查的时机选择\n## 2.孕期排畸检查的主要方法\n### 2.1超声波检查：无创、安全的排畸手段\n### 2.2胎儿心电图检查：评估胎儿心脏功能\n### 2.3其他辅助检查：如磁共振成像等\n## 3.孕期排畸检查的常见异常及处理\n### 3.1胎儿染色体异常：如唐氏综合症等\n### 3.2胎儿结构异常：如先天性心脏病等\n### 3.3其他异常情况：如羊水过多或过少等\n## 4.孕期排畸检查的心理准备与应对策略\n### 4.1孕妇的心理准备：如何面对可能的异常结果\n### 4.2家属的心理准备：如何支持孕妇度过排畸检查期\n### 4.3应对策略：如异常结果出现后的处理措施\n## 5.孕期排畸检查的注意事项与建议\n### 5.1检查前的注意事项：如空腹、避免剧烈运动等\n### 5.2检查中的注意事项：如何配合医生进行检查\n### 5.3检查后的建议：如定期产检、保持良好生活习惯等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4000"/>
              <a:t>孕期排畸检查：确保母婴健康的重要环节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61809"/>
            <a:ext cx="290464" cy="4801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孕期排畸检查的定义与重要性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33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2" name="组合 17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73" name="组合 172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7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孕期排畸检查是指在孕期进行的一系列胎儿发育异常筛查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通过多种检查方法，如超声波、心电图等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及时发现胎儿可能存在的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结构异常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染色体异常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为孕妇提供科学的育儿指导和建议</a:t>
                </a:r>
                <a:endParaRPr/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孕期排畸检查有助于降低出生缺陷率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提高胎儿的生存质量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减轻家庭和社会的负担</a:t>
                </a:r>
                <a:endParaRPr/>
              </a:p>
            </p:txBody>
          </p:sp>
        </p:grpSp>
        <p:grpSp>
          <p:nvGrpSpPr>
            <p:cNvPr id="179" name="组合 178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孕期排畸检查是优生优育的重要手段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有助于提高人口素质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为家庭和社会创造更美好的未来</a:t>
                </a:r>
                <a:endParaRPr/>
              </a:p>
            </p:txBody>
          </p:sp>
        </p:grpSp>
      </p:grp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什么是孕期排畸检查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184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5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6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187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188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及时发现胎儿发育异常，为孕妇提供科学的育儿指导和建议</a:t>
                </a:r>
                <a:endParaRPr/>
              </a:p>
            </p:txBody>
          </p:sp>
          <p:sp>
            <p:nvSpPr>
              <p:cNvPr id="190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有助于降低出生缺陷率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提高胎儿的生存质量</a:t>
                </a:r>
                <a:endParaRPr/>
              </a:p>
            </p:txBody>
          </p:sp>
        </p:grpSp>
        <p:grpSp>
          <p:nvGrpSpPr>
            <p:cNvPr id="191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192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减轻家庭和社会的负担</a:t>
                </a:r>
                <a:endParaRPr/>
              </a:p>
            </p:txBody>
          </p:sp>
          <p:sp>
            <p:nvSpPr>
              <p:cNvPr id="194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有助于提高人口素质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为家庭和社会创造更美好的未来</a:t>
                </a:r>
                <a:endParaRPr/>
              </a:p>
            </p:txBody>
          </p:sp>
        </p:grpSp>
        <p:grpSp>
          <p:nvGrpSpPr>
            <p:cNvPr id="195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196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有助于实现优生优育的目标</a:t>
                </a:r>
                <a:endParaRPr/>
              </a:p>
            </p:txBody>
          </p:sp>
          <p:sp>
            <p:nvSpPr>
              <p:cNvPr id="19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提高胎儿的生存质量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减轻家庭和社会的负担</a:t>
                </a:r>
                <a:endParaRPr/>
              </a:p>
            </p:txBody>
          </p:sp>
        </p:grpSp>
      </p:grpSp>
      <p:sp>
        <p:nvSpPr>
          <p:cNvPr id="199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孕期排畸检查的重要性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3" name="组合 20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4" name="组合 203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孕期排畸检查的时机选择是非常重要的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可以提高检查的准确性和有效性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避免不必要的焦虑和担忧</a:t>
                </a:r>
                <a:endParaRPr/>
              </a:p>
            </p:txBody>
          </p:sp>
          <p:pic>
            <p:nvPicPr>
              <p:cNvPr id="2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9" name="组合 208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一般建议孕12周开始进行排畸检查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此时胎儿的发育基本稳定，检查结果较为准确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可以及时发现胎儿可能存在的异常情况</a:t>
                </a:r>
                <a:endParaRPr/>
              </a:p>
            </p:txBody>
          </p:sp>
          <p:pic>
            <p:nvPicPr>
              <p:cNvPr id="21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4" name="组合 213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随着孕期的推移，排畸检查的频率和内容也会相应调整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孕18-24周进行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胎儿系统超声检查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孕32周进行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胎儿心脏超声检查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孕晚期进行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胎儿生长发育评估</a:t>
                </a:r>
                <a:endParaRPr/>
              </a:p>
            </p:txBody>
          </p:sp>
          <p:pic>
            <p:nvPicPr>
              <p:cNvPr id="21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孕期排畸检查的时机选择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孕期排畸检查的主要方法</a:t>
            </a:r>
            <a:endParaRPr/>
          </a:p>
        </p:txBody>
      </p:sp>
      <p:sp>
        <p:nvSpPr>
          <p:cNvPr id="222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23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5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26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2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超声波检查是一种无创、安全的排畸手段</a:t>
                </a:r>
                <a:endParaRPr/>
              </a:p>
            </p:txBody>
          </p:sp>
          <p:sp>
            <p:nvSpPr>
              <p:cNvPr id="22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对胎儿和孕妇没有不良影响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可以多次进行检查，以便更准确地评估胎儿的情况</a:t>
                </a:r>
                <a:endParaRPr/>
              </a:p>
            </p:txBody>
          </p:sp>
        </p:grpSp>
        <p:grpSp>
          <p:nvGrpSpPr>
            <p:cNvPr id="229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3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超声波检查可以用于胎儿发育异常筛查</a:t>
                </a:r>
                <a:endParaRPr/>
              </a:p>
            </p:txBody>
          </p:sp>
          <p:sp>
            <p:nvSpPr>
              <p:cNvPr id="23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及时发现胎儿可能存在的结构异常和染色体异常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为孕妇提供科学的育儿指导和建议</a:t>
                </a:r>
                <a:endParaRPr/>
              </a:p>
            </p:txBody>
          </p:sp>
        </p:grpSp>
        <p:grpSp>
          <p:nvGrpSpPr>
            <p:cNvPr id="232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3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超声波检查还可以用于监测胎儿生长发育</a:t>
                </a:r>
                <a:endParaRPr/>
              </a:p>
            </p:txBody>
          </p:sp>
          <p:sp>
            <p:nvSpPr>
              <p:cNvPr id="23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评估胎儿的体重、宫高、腹围等指标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预测分娩方式和时间</a:t>
                </a:r>
                <a:endParaRPr/>
              </a:p>
            </p:txBody>
          </p:sp>
        </p:grpSp>
      </p:grpSp>
      <p:pic>
        <p:nvPicPr>
          <p:cNvPr id="235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超声波检查：无创、安全的排畸手段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7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8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9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4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4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胎儿心电图检查可以评估胎儿的心脏功能</a:t>
                </a:r>
                <a:endParaRPr/>
              </a:p>
            </p:txBody>
          </p:sp>
          <p:sp>
            <p:nvSpPr>
              <p:cNvPr id="24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有助于发现胎儿可能存在的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心脏异常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为孕妇提供科学的育儿指导和建议</a:t>
                </a:r>
                <a:endParaRPr/>
              </a:p>
            </p:txBody>
          </p:sp>
        </p:grpSp>
        <p:grpSp>
          <p:nvGrpSpPr>
            <p:cNvPr id="24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胎儿心电图检查一般在孕18-24周进行</a:t>
                </a:r>
                <a:endParaRPr/>
              </a:p>
            </p:txBody>
          </p:sp>
          <p:sp>
            <p:nvSpPr>
              <p:cNvPr id="24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此时胎儿的发育基本稳定，检查结果较为准确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可以及时发现胎儿可能存在的异常情况</a:t>
                </a:r>
                <a:endParaRPr/>
              </a:p>
            </p:txBody>
          </p:sp>
        </p:grpSp>
        <p:grpSp>
          <p:nvGrpSpPr>
            <p:cNvPr id="24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5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胎儿心电图检查有助于优生优育</a:t>
                </a:r>
                <a:endParaRPr/>
              </a:p>
            </p:txBody>
          </p:sp>
          <p:sp>
            <p:nvSpPr>
              <p:cNvPr id="25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提高胎儿的生存质量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减轻家庭和社会的负担</a:t>
                </a:r>
                <a:endParaRPr/>
              </a:p>
            </p:txBody>
          </p:sp>
        </p:grpSp>
      </p:grp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胎儿心电图检查：评估胎儿心脏功能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4" name="组合 25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55" name="组合 254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56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除了超声波检查和胎儿心电图检查外，还有其他辅助检查方法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如磁共振成像（MRI）等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可以更详细地评估胎儿的发育情况</a:t>
                </a:r>
                <a:endParaRPr/>
              </a:p>
            </p:txBody>
          </p:sp>
          <p:sp>
            <p:nvSpPr>
              <p:cNvPr id="258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59" name="组合 258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60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磁共振成像（MRI）检查适用于胎儿头部、脊柱、腹部等部位的检查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可以发现胎儿可能存在的结构异常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为孕妇提供科学的育儿指导和建议</a:t>
                </a:r>
                <a:endParaRPr/>
              </a:p>
            </p:txBody>
          </p:sp>
          <p:sp>
            <p:nvSpPr>
              <p:cNvPr id="262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63" name="组合 262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64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磁共振成像（MRI）检查一般在孕18周后进行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此时胎儿的发育基本稳定，检查结果较为准确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可以及时发现胎儿可能存在的异常情况</a:t>
                </a:r>
                <a:endParaRPr/>
              </a:p>
            </p:txBody>
          </p:sp>
          <p:sp>
            <p:nvSpPr>
              <p:cNvPr id="266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其他辅助检查：如磁共振成像等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孕期排畸检查的常见异常及处理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12" name="组合 11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13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胎儿染色体异常是孕期排畸检查中常见的异常情况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如唐氏综合症等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可以影响胎儿的智力和生长发育</a:t>
                </a:r>
                <a:endParaRPr/>
              </a:p>
            </p:txBody>
          </p:sp>
          <p:sp>
            <p:nvSpPr>
              <p:cNvPr id="15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17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如果发现胎儿存在染色体异常，可以进行遗传咨询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了解异常的严重程度和预后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为孕妇提供科学的育儿指导和建议</a:t>
                </a:r>
                <a:endParaRPr/>
              </a:p>
            </p:txBody>
          </p:sp>
          <p:sp>
            <p:nvSpPr>
              <p:cNvPr id="19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1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根据遗传咨询的结果，孕妇可以选择继续妊娠或终止妊娠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尊重孕妇和家庭的意愿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为孕妇提供心理支持和关怀</a:t>
                </a:r>
                <a:endParaRPr/>
              </a:p>
            </p:txBody>
          </p:sp>
          <p:sp>
            <p:nvSpPr>
              <p:cNvPr id="23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胎儿染色体异常：如唐氏综合症等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https://d.book118.com/576030232234010054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孕期排畸检查：确保母婴健康的重要环节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2024-09-22T06:27:15.560</cp:lastPrinted>
  <dcterms:created xsi:type="dcterms:W3CDTF">2024-09-21T22:27:15Z</dcterms:created>
  <dcterms:modified xsi:type="dcterms:W3CDTF">2024-09-21T22:27:17Z</dcterms:modified>
</cp:coreProperties>
</file>