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93ABC-B5F6-4F5F-A87C-07DF5937E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EB35F-83D7-4918-B8DF-BF462E3F5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A80E2-307C-4891-B364-4D91ABFE2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5AEF9-D65B-47A2-9D1C-208F1A460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9F7572-FC78-4E8F-B5C7-412EF438F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45B6DA-2275-40D5-AF38-1E600AACC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B20E42-9812-48BA-9304-D950F2547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397F1-0DB6-49AE-A1ED-187BA3D0A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0B978-FAB6-45EB-93F5-440FA80E0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496F2-9205-4B7D-AC5E-2DF9D9157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E2BA0-3977-4494-AB60-913810018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3313401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几何三角形几何风蓝绿小清新扁平化年终总结新年计划模板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年度总结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新年计划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几何三角形主题设计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小清新扁平化风格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新年寄语与展望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04" r="10504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678" r="18678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344" r="1834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357" r="2635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完成项目A，提高了客户满意度和忠诚度。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成功推出新产品B，实现了销售目标。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优化内部流程，提高了工作效率。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参与团队合作，共同完成了多个重要项目。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销售额同比增长了20%。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客户满意度评分达到了90分（满分100分）。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新客户数量增加了15%。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员工离职率降低了5%。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006" b="7006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5262" b="526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业务数据统计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组织了多次团队培训和拓展活动，提高了团队凝聚力和协作能力。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鼓励员工参加外部培训和学习，提升个人技能和知识水平。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实施了绩效管理和激励机制，激发了员工的工作积极性和创造力。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优化了团队结构，合理配置了人力资源，提高了整体工作效率。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团队建设与成长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新年计划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https://d.book118.com/576033134012010041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2024-09-07T18:33:52.245</cp:lastPrinted>
  <dcterms:created xsi:type="dcterms:W3CDTF">2024-09-07T10:33:52Z</dcterms:created>
  <dcterms:modified xsi:type="dcterms:W3CDTF">2024-09-07T10:33:53Z</dcterms:modified>
</cp:coreProperties>
</file>