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7F65A-8680-4556-A546-FF31A98C5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DA786-62F9-44FF-B589-84785E355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C9AD3-DA2A-4021-8A60-447BF73FC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539A4F-7448-4FFE-896E-2C15D2B16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E5FE94-B24A-4B71-A9CA-20F3082B3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A58D26-DC30-47DD-89DF-14521024A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19055F-5611-4256-839C-013460E1D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D66CB9-9B33-4F05-B006-C9BB1402B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F0A1BC-5E4E-42D6-8A72-0EC4A1D81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8638C-6649-4085-8C83-D6FBD0DE4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59075-3A73-4A7E-9F20-A08F80C6F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4010320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微商面膜推广方案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市场分析与目标定位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产品策略与差异化优势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渠道拓展与运营策略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内容营销与社交媒体推广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数据监测、评估及优化调整方案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团队组建、培训和管理方案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市场分析与目标定位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https://d.book118.com/576040103202010045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STKaiti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2024-09-14T15:40:17.205</cp:lastPrinted>
  <dcterms:created xsi:type="dcterms:W3CDTF">2024-09-14T07:40:17Z</dcterms:created>
  <dcterms:modified xsi:type="dcterms:W3CDTF">2024-09-14T07:40:18Z</dcterms:modified>
</cp:coreProperties>
</file>