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586C7-4261-45BC-9380-1A6BC242F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CA443-B884-432C-8E81-27C7739A5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0A381-8551-487F-9B02-721AEDD54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EB451-A4BD-446D-9DB1-7F90A80B1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E0B213-87DC-4AD1-B50B-F49C2F906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6162E8-EE1C-4C50-819A-724E2AA46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2D3A84-FB34-49A2-8E3A-33C97A7E1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A04154-6A65-4EED-9BFA-288065F25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87929-C3FD-4C12-BF92-373B800C7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3E59C-C9B7-46CD-9ECC-8D6E46825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AB41C-A5A4-4BFB-8D2A-26D018B3D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4101210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电力安全基础培训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电力安全事故案例分析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电力安全培训与教育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电力安全检查与评估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电力安全基础知识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电力安全是指在电力系统运行、操作及维修过程中，保障人员、设备、环境免受损害和破坏的过程。电力安全对于保障社会生产、生活正常运转至关重要。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力安全涉及到电力系统各个环节，包括发电、输电、配电和用电等。电力作为现代社会的核心能源，支撑着众多产业和设施的运行，一旦出现电力安全事故，将对社会造成严重影响。因此，电力安全是电力行业的首要任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电力安全定义与重要性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为了保障电力安全，各国政府和相关机构制定了严格的法规与标准，要求电力系统运行、维护和管理必须符合相关规定。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世界各国均制定了相应的电力安全法规和标准，对电力系统建设和运营的各个环节进行规范。这些法规和标准涉及发电设施、输配电线路、变电所等各个方面的建设和运行要求，以确保电力系统的安全稳定。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电力安全法规与标准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电力安全遵循一系列基本原则，包括预防为主、安全第一、强化管理等原则，以确保电力系统安全稳定运行。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原则要求在电力系统设计和运营过程中，采取多重安全措施，降低事故发生的可能性。安全第一原则强调在任何情况下，都要把安全放在第一位，不得以任何理由忽视安全。强化管理原则要求建立健全电力安全管理制度，加强人员培训和设备维护，确保各项安全措施得到有效执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电力安全基本原则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电力安全操作规程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严格遵守，确保安全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进行高压设备操作时，必须严格遵守操作规程，确保操作过程的安全。操作人员需要经过专业培训，熟悉设备的性能和操作步骤。在操作过程中，要穿戴好防护用品，避免发生触电事故。同时，要定期对设备进行检查和维护，确保设备的正常运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高压设备操作规程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细心谨慎，注意细节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低压设备操作虽然相对安全，但仍需细心谨慎。操作人员需要了解设备的原理和操作方法，严格按照操作规程进行。在操作过程中，要注意设备的运行状态和异常声音，及时发现并处理问题。同时，要注意设备的保养和维护，延长设备的使用寿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低压设备操作规程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特殊设备操作规程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专业培训，特殊对待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特殊设备，由于其特殊性和复杂性，需要更加专业的操作规程。操作人员需要经过特殊的培训和认证，了解设备的特殊要求和操作技巧。在操作过程中，要特别注意安全防护措施，避免发生意外事故。同时，要定期对设备进行检查和测试，确保设备的性能和安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冷静应对，迅速处理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电力安全事故发生时，紧急情况处理流程至关重要。操作人员需要冷静应对，迅速采取有效措施，如切断电源、使用灭火器等。同时，要及时报告相关部门和领导，协助事故的调查和处理。在处理过程中，要注意保护现场和证据，为事故原因的分析和预防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紧急情况处理流程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电力安全防护措施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绝缘材料应具备足够的电气强度和机械强度，能够承受工作电压和机械应力。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定期检查绝缘材料是否老化、破损，及时更换不合格的绝缘材料。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0349" b="2034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535" r="1053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262" r="8262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绝缘防护是防止电流通过人体的重要措施，可以有效保护操作人员和设备安全。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绝缘防护措施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17" r="2191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接地是将设备的一部分与大地相连，以降低触电风险和消除电击危险。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根据设备和操作要求选择合适的接地方式，如保护接地、工作接地等。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定期检查接地装置是否完好，确保接地电阻符合要求。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接地防护措施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https://d.book118.com/576041012100010041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2024-09-08T04:50:25.108</cp:lastPrinted>
  <dcterms:created xsi:type="dcterms:W3CDTF">2024-09-07T20:50:25Z</dcterms:created>
  <dcterms:modified xsi:type="dcterms:W3CDTF">2024-09-07T20:50:27Z</dcterms:modified>
</cp:coreProperties>
</file>