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6C5C3-97C1-4816-B31D-4ACBCC579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CDF96-A4AC-41A0-B7DD-ED662F763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28D39-BF0B-46A4-BCF7-6737D42C2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04D24-AD7D-4DC5-AAE2-A18AF195B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1F870-1FC9-4B8B-BCB4-F5239799D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2FC17-2A41-45E5-8C8E-45B8A02EA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ACA129-367A-413D-9AFA-62320A12C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DEABCC-B785-4C7A-9972-3F4E252A7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90737-CF3E-4686-A403-7952F6388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808A4-9ED0-42B5-8ECD-778B88A7A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370D7-C9F8-4414-99C8-96056AB45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42025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跨界零售商市场定位与营销战略培训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跨界零售商市场定位策略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营销战略框架构建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促销活动设计与执行技巧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数据分析在跨界零售中应用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团队建设与人才培养机制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62" r="3306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跨界零售是指企业通过整合线上线下资源，打破传统零售边界，实现多渠道、多业态、多场景的融合零售模式。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随着消费升级和互联网技术发展，跨界零售逐渐成为零售业的重要趋势，未来将继续向智能化、个性化、社交化方向发展。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跨界零售定义及发展趋势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跨界零售模式下的消费者需求更加多元化和个性化，注重购物体验、品质保障、价格合理等方面的需求。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消费者在跨界零售模式下的购物行为更加碎片化、场景化，注重线上线下融合、社交互动等购物体验。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跨界零售市场竞争激烈，各大零售企业纷纷布局跨界零售业务，通过整合线上线下资源、拓展新业态、提升服务质量等手段争夺市场份额。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跨界零售市场的主要参与者包括电商平台、实体零售商、品牌商等，其中电商平台凭借流量和技术优势占据领先地位，实体零售商则通过线上线下融合提升竞争力。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跨界零售商市场定位策略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目标客户群体识别与细分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确定目标客户群体特征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通过市场调研和数据分析，明确跨界零售商的目标客户群体特征，如年龄、性别、职业、收入等。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细分市场需求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针对目标客户群体的不同需求，进一步细分市场，为产品开发和营销策略提供有力支持。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评估市场潜力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对细分市场的潜力进行评估，确定重点发展的市场领域和拓展方向。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充分利用社交媒体平台，与目标客户进行互动交流，提升品牌影响力和客户忠诚度。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明确跨界零售商的品牌定位，塑造独特的品牌形象，提升品牌认知度和美誉度。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整合营销传播策略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制定整合营销传播策略，通过广告、公关、促销等多种手段，将品牌形象有效传递给目标客户。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根据市场需求和品牌定位，合理规划产品线，确保产品的差异化和竞争力。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促销策略运用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综合考虑成本、市场需求、竞争状况等因素，制定具有竞争力的价格策略，吸引目标客户群体。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通过打折、满减、赠品等促销手段，刺激消费者购买欲望，提升销售业绩。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产品线规划及价格策略制定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营销战略框架构建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确保在不同渠道和平台上，品牌形象和信息传递的一致性。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强调统一品牌形象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运用广告、公关、促销、内容营销等多种手段，实现品牌与消费者的多维度互动。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多元化传播手段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深入了解消费者需求和习惯，制定符合其偏好的营销策略。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以消费者为中心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整合营销传播理念导入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利用电商平台、社交媒体等网络资源，扩大品牌曝光度和销售渠道。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优化实体店布局和体验，提升消费者购物体验和忠诚度。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线下渠道巩固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083" r="20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通过O2O模式、智能物流等手段，实现线上线下无缝对接和互补。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线上线下渠道整合优化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https://d.book118.com/576042025243010053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2024-09-20T21:16:39.608</cp:lastPrinted>
  <dcterms:created xsi:type="dcterms:W3CDTF">2024-09-20T13:16:39Z</dcterms:created>
  <dcterms:modified xsi:type="dcterms:W3CDTF">2024-09-20T13:16:41Z</dcterms:modified>
</cp:coreProperties>
</file>