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6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B1EC8BA-F756-4C32-AC2D-60AA7024FC5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D2C73-D308-42F8-B975-7BEFA9E02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1EF9B-575D-4D30-B9B2-B0B852A1C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38FF5-E1C6-4C7D-B27A-7999777A1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442F6-69B8-4BAE-972B-3AA8D2509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9131FE-F299-47E0-B4C9-1ECFB6420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2E3ED9-212A-41EC-BB2B-47C1A6EC4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014FDA-575D-4947-99E8-563EA7F55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93354-C4F4-4B2A-B0D6-4BAF73680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CEF24-6F10-41A8-A282-557B20BA2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1A367-E833-43E1-B8D4-54B010A9E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B8046-8811-43AB-8E28-B5284D96B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8710D84-2AC5-4224-91FD-A86AD229E3D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5C74A23-04FF-466A-BD29-E52C0563D76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7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4314200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人事行政总结思考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任意多边形 36"/>
          <p:cNvSpPr/>
          <p:nvPr/>
        </p:nvSpPr>
        <p:spPr>
          <a:xfrm>
            <a:off x="-24480" y="-43560"/>
            <a:ext cx="3954960" cy="2314080"/>
          </a:xfrm>
          <a:custGeom>
            <a:gdLst>
              <a:gd name="textAreaLeft" fmla="*/ 0 w 3954960"/>
              <a:gd name="textAreaRight" fmla="*/ 3955320 w 3954960"/>
              <a:gd name="textAreaTop" fmla="*/ 0 h 2314080"/>
              <a:gd name="textAreaBottom" fmla="*/ 2314440 h 2314080"/>
            </a:gdLst>
            <a:rect l="textAreaLeft" t="textAreaTop" r="textAreaRight" b="textAreaBottom"/>
            <a:pathLst>
              <a:path w="3955151" h="2314573">
                <a:moveTo>
                  <a:pt x="0" y="0"/>
                </a:moveTo>
                <a:lnTo>
                  <a:pt x="3541893" y="0"/>
                </a:lnTo>
                <a:lnTo>
                  <a:pt x="3955151" y="10116"/>
                </a:lnTo>
                <a:lnTo>
                  <a:pt x="0" y="231457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 35"/>
          <p:cNvSpPr/>
          <p:nvPr/>
        </p:nvSpPr>
        <p:spPr>
          <a:xfrm>
            <a:off x="-24480" y="-17280"/>
            <a:ext cx="3981600" cy="3071520"/>
          </a:xfrm>
          <a:custGeom>
            <a:gdLst>
              <a:gd name="textAreaLeft" fmla="*/ 0 w 3981600"/>
              <a:gd name="textAreaRight" fmla="*/ 3981960 w 3981600"/>
              <a:gd name="textAreaTop" fmla="*/ 0 h 3071520"/>
              <a:gd name="textAreaBottom" fmla="*/ 3071880 h 3071520"/>
            </a:gdLst>
            <a:rect l="textAreaLeft" t="textAreaTop" r="textAreaRight" b="textAreaBottom"/>
            <a:pathLst>
              <a:path w="3982022" h="3071803">
                <a:moveTo>
                  <a:pt x="3934942" y="0"/>
                </a:moveTo>
                <a:lnTo>
                  <a:pt x="3982022" y="0"/>
                </a:lnTo>
                <a:lnTo>
                  <a:pt x="0" y="3071803"/>
                </a:lnTo>
                <a:lnTo>
                  <a:pt x="0" y="184852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8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9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6666"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人事管理概述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人事规划与组织设计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人事管理的绩效考核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人才招聘与留存策略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人事管理的法律规定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人事管理的未来发展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人事行政总结思考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参考文献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84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提供员工专业技能培训，提升整体团队素质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福利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管理员工福利，增加员工满意度和忠诚度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制定并评估员工的工作绩效，激励员工持续发展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人事管理定义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人事管理负责组织招聘流程，确保选聘到合适的人才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5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通过绩效考核和激励措施，激发员工工作动力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提高员工工作效率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人事管理是组织管理的基础，直接影响组织的运营效果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组织管理基础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提供良好的职业发展前景和薪酬福利，吸引人才加入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吸引优秀人才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7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人事管理的职能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确保招聘到适合职位的人才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招聘与选拔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提供员工持续学习和职业发展机会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培训与发展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评估员工工作表现，激励员工成长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管理员工薪酬水平和福利待遇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薪酬福利管理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7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人事管理的挑战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随着社会发展，人事管理面临新的挑战。人才招聘日益困难，员工流动性增加，员工需求多样化，法律法规变化频繁。人力资源部门需要不断创新，应对挑战，确保组织人力资源的稳定和高效管理。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市场竞争激烈，人才稀缺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人才招聘的难度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员工更倾向于频繁换工作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员工流动性增加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员工追求工作与生活的平衡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员工对工作的需求多样化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劳动法规频繁调整，人事部门需及时跟进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法律法规的变化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人事规划与组织设计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48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9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人事规划的概念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确保人力资源供需平衡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根据组织目标和需求制定计划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确保可持续发展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帮助组织合理配置人力资源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人事规划的步骤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确保与人力资源需求匹配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分析组织目标和战略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了解员工的培训和发展需求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分析员工现状和需求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确保人力资源供给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制定人才招聘和培训计划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追踪计划执行情况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实施和监督人事规划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0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组织设计的原则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1. 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灵活性：组织结构需灵活适应外部和内部变化。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2. 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简单性：避免过度复杂的结构，提高效率。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3. 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透明性：明确权责和沟通渠道，促进协作。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6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矩阵型组织结构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结合多种专业技能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适应快速变化的环境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跨部门团队协作模式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促进不同部门间的合作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提升整体绩效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组织设计的方法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功能型组织结构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强调部门间职能划分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高效执行特定任务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0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组织设计的原则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能够适应外部环境和内部变化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灵活性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避免过度复杂的组织结构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简单性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明确权责和沟通渠道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透明性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0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总结思考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人事规划和组织设计是组织管理中至关重要的环节，通过科学合理的规划和设计，可以有效提高组织的运行效率和员工的工作积极性，建议在实践中不断总结经验，不断优化改进。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3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人事管理的绩效考核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08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绩效考核的目的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绩效考核是评估员工的工作表现和贡献，激励员工提高工作绩效，并为晋升、奖惩等决策提供依据。通过评估员工的表现，可以更好地激励员工持续提升自身能力和工作表现。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绩效考核的方法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量化分析员工绩效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定量指标评估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主管主观评价员工表现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定性评估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全方位评估员工绩效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360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度评估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根据关键绩效指标考核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KPI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考核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绩效考核的问题与挑战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可能导致不公平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主管主观评价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可能影响工作积极性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员工对绩效评估的质疑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员工容易产生疑虑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绩效考核过程不透明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7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员工参与绩效目标设定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提升员工参与感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增加目标达成概率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定期反馈与辅导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及时指出问题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提供发展建议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绩效考核的改进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建立公平公正的评价体系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确保评价标准一致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避免主管主观性干扰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1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绩效考核是人事管理中至关重要的环节，对于激励员工、提高工作绩效具有重要作用。通过正视绩效考核存在的问题与挑战，不断改进评价体系，可以更好地实现人才激励与管理目标。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4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人才招聘与留存策略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59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0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2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人才招聘的重要性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人才是组织的核心竞争力。正确认识人才招聘的重要性，制定合理的招聘策略可以提高员工素质和绩效，促进企业的持续发展。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6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6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人才招聘的方法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提升员工干劲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内部招聘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引入新鲜血液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外部招聘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发掘优秀毕业生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校园招聘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吸引行业人才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社会招聘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人才留存策略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提高员工满意度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薪酬福利制度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营造和谐环境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工作氛围与团队文化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激励员工成长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职业发展机会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8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提供专业培训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持续学习提升能力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增加职业发展机会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3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激励员工参与决策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提高员工参与度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增强员工归属感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6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关注员工工作环境和心理需求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改善工作条件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关怀员工情感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人才留存策略的实施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制定员工福利政策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提高薪酬水平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改善福利待遇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https://d.book118.com/576043142001010102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184</Paragraphs>
  <Slides>27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人事行政总结思考</vt:lpstr>
      <vt:lpstr>目录</vt:lpstr>
      <vt:lpstr>第1章 人事管理概述</vt:lpstr>
      <vt:lpstr>人事管理定义</vt:lpstr>
      <vt:lpstr>人事管理的重要性</vt:lpstr>
      <vt:lpstr>人事管理的职能</vt:lpstr>
      <vt:lpstr> </vt:lpstr>
      <vt:lpstr>人事管理的挑战</vt:lpstr>
      <vt:lpstr>第2章 人事规划与组织设计</vt:lpstr>
      <vt:lpstr>人事规划的概念</vt:lpstr>
      <vt:lpstr>人事规划的步骤</vt:lpstr>
      <vt:lpstr> </vt:lpstr>
      <vt:lpstr>组织设计的方法</vt:lpstr>
      <vt:lpstr>组织设计的原则</vt:lpstr>
      <vt:lpstr>总结思考</vt:lpstr>
      <vt:lpstr>第3章 人事管理的绩效考核</vt:lpstr>
      <vt:lpstr> </vt:lpstr>
      <vt:lpstr>绩效考核的方法</vt:lpstr>
      <vt:lpstr>绩效考核的问题与挑战</vt:lpstr>
      <vt:lpstr>绩效考核的改进</vt:lpstr>
      <vt:lpstr>总结</vt:lpstr>
      <vt:lpstr>第四章 人才招聘与留存策略</vt:lpstr>
      <vt:lpstr> </vt:lpstr>
      <vt:lpstr>人才招聘的方法</vt:lpstr>
      <vt:lpstr>人才留存策略</vt:lpstr>
      <vt:lpstr>人才留存策略的实施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2024-09-26T16:45:16.941</cp:lastPrinted>
  <dcterms:created xsi:type="dcterms:W3CDTF">2024-09-26T08:45:16Z</dcterms:created>
  <dcterms:modified xsi:type="dcterms:W3CDTF">2024-09-26T08:45:19Z</dcterms:modified>
</cp:coreProperties>
</file>