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9B434-3E91-4310-BEA0-929B3C059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885BE-B0BE-4229-B820-9055E9AEB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26596-39BF-4833-9E87-697E12D3A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E5D58-FC88-40A9-A8DD-F7E85750F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C8823E-B1DE-4017-B73A-C3A7C50B3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D74342-8244-4FF2-9945-B0567A008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893BB2-F4CC-44AC-9EC4-EAF184721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A09D9-31E9-4D3E-B706-BFCE0F6EE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48C83-0FBB-408C-BC93-F79FBC902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EC043-E901-4B31-9892-4FAB39191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D3957-43C9-4640-A120-C54E3CB3A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4412220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功能性消化不良药物治疗及其研究进展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2023-12-08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功能性消化不良概述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未来研究方向与挑战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功能性消化不良概述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7546" r="7546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功能性消化不良（functional dyspepsia，FD）是一种常见的胃肠道疾病，患者常出现上腹部疼痛、饱胀、嗳气、反酸等症状，但无器质性病变。FD可能影响患者的食欲和营养吸收，导致营养不良和免疫力下降。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7620" b="17620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8446" r="8446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定义与症状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2026" b="2026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功能性消化不良的病因复杂，可能与饮食不当、精神压力、胃肠动力不足、内脏高敏感性等因素有关。其发病机制可能与胃感觉异常、胃排空延迟、胃十二指肠协调运动异常等有关。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病因与机制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35" r="16635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1923" r="11923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功能性消化不良的诊断主要依据患者的症状和临床检查，如胃镜、钡餐等。治疗主要包括药物治疗和非药物治疗。药物治疗方面，常用的药物包括抗酸药、抑酸药、促动力药等。非药物治疗包括饮食调整、心理治疗、中医中药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诊断与治疗现状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药物治疗方法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质子泵抑制剂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质子泵抑制剂是治疗功能性消化不良最常用的药物之一，能够有效地抑制胃酸分泌。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质子泵抑制剂是一类非处方药，适用于胃灼热、反酸、胃痛等症状。它通过抑制胃黏膜表面的氢离子泵，降低胃液中的酸度，从而达到缓解症状的目的。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抗酸药和胃黏膜保护剂主要用于缓解胃酸过多和胃痛症状，同时保护胃黏膜免受损伤。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抗酸药如氢氧化铝、碳酸钙等可中和胃酸，降低胃液中的酸度，缓解胃灼热、反酸等症状。胃黏膜保护剂如硫糖铝、米索前列醇等则可增强胃黏膜屏障功能，防止胃酸和胃蛋白酶对胃黏膜的损伤。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76" r="2207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抗酸药与胃黏膜保护剂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促动力药和止吐药分别用于改善胃肠动力不足和恶心呕吐等症状。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促动力药如多潘立酮、莫沙必利等可促进胃肠道蠕动，改善腹胀、嗳气等症状。止吐药如甲氧氯普胺、昂丹司琼等则可用于治疗恶心、呕吐等症状。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促动力药与止吐药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抗抑郁药和其他药物在治疗功能性消化不良中具有一定的作用，但并非主要药物。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部分抗抑郁药物如三环类抗抑郁药、5-羟色胺再摄取抑制剂等可通过调节神经递质的代谢和释放，改善功能性消化不良的症状。其他药物如益生菌、益生元等则可调节肠道菌群平衡，改善胃肠道症状。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抗抑郁药与其他药物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https://d.book118.com/576044122205010100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2024-09-25T00:48:46.562</cp:lastPrinted>
  <dcterms:created xsi:type="dcterms:W3CDTF">2024-09-24T16:48:46Z</dcterms:created>
  <dcterms:modified xsi:type="dcterms:W3CDTF">2024-09-24T16:48:48Z</dcterms:modified>
</cp:coreProperties>
</file>