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7A648-EBE6-4AEB-80D3-18AE5581E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8197E-58A0-4318-9C6E-C5216F477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0BF76-7E92-48D1-B812-8A11A71B2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4ECD4-7775-4729-943B-7CA97657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9F4D5-74CE-41AB-AF92-CCB3A274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04444C-9AF2-4ECE-92FD-68D9D4B5D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B0BE9-237F-4EE1-A34C-5D6B88528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3890A-438A-4037-94DA-96EFB5B9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5AC37-249D-43E8-99B2-ED1D35F1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2C12E-3545-4508-9196-F4CE5F97D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1CE10-51E7-462B-874A-6A5CC5FA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4130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2023年骨科的工作总结及计划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患者服务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完成了1000余例手术，包括脊柱、关节、创伤等各类骨科手术。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开展了多项新技术、新业务，如3D打印技术在骨科的应用、全髋关节置换术等。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加强了与相关科室的协作，如与康复科、疼痛科的合作，提高了患者的治疗效果和生活质量。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积极参与各类学术交流活动，提高了科室的学术地位和影响力。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在脊柱外科领域取得了显著成绩，成功完成了多例高难度脊柱手术。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在关节外科领域，全髋关节置换术的优良率达到了95%以上。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在创伤骨科领域，对于复杂骨折的治疗有了新的突破，缩短了患者的康复时间。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科室荣获了多项荣誉和奖项，包括“全国优秀骨科科室”、“省级重点科室”等。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部分年轻医师的临床经验和技术水平还需提高。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在科研方面，还需要加强与高校、研究机构的合作，提高科研成果的转化率。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需要进一步优化患者服务流程，提高患者的满意度。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2023年骨科共接诊患者数量达到12000人次，较去年增长了15%。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在接诊的患者中，复杂骨折和脊柱疾病患者比例增加，患者病情复杂度有所提高。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患者数量与质量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全年共完成手术8000台，其中高难度手术数量占比达到40%。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通过严格的质量控制和术后随访，手术成功率达到98%，患者满意度保持在95%以上。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手术数量与质量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手术质量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在2023年，骨科团队不断引进和推广新的医疗技术，如3D打印技术在复杂骨折治疗中的应用、微创脊柱手术等。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更新了一批先进的医疗设备，如数字化手术室、新型影像设备等，提高了手术的精准度和安全性。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医疗技术与设备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https://d.book118.com/576044130200010103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2024-09-29T00:44:33.766</cp:lastPrinted>
  <dcterms:created xsi:type="dcterms:W3CDTF">2024-09-28T16:44:33Z</dcterms:created>
  <dcterms:modified xsi:type="dcterms:W3CDTF">2024-09-28T16:44:35Z</dcterms:modified>
</cp:coreProperties>
</file>